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65" r:id="rId4"/>
    <p:sldId id="266" r:id="rId5"/>
    <p:sldId id="272" r:id="rId6"/>
    <p:sldId id="267" r:id="rId7"/>
    <p:sldId id="269" r:id="rId8"/>
    <p:sldId id="268" r:id="rId9"/>
    <p:sldId id="270" r:id="rId10"/>
    <p:sldId id="271" r:id="rId11"/>
    <p:sldId id="262" r:id="rId12"/>
    <p:sldId id="263" r:id="rId13"/>
    <p:sldId id="27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>
        <p:scale>
          <a:sx n="71" d="100"/>
          <a:sy n="71" d="100"/>
        </p:scale>
        <p:origin x="212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20.03.19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20.03.19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20.03.19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20.03.19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4"/>
            <a:ext cx="12192000" cy="185684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Server: ....</a:t>
            </a:r>
          </a:p>
          <a:p>
            <a:pPr lvl="1"/>
            <a:r>
              <a:rPr lang="de-DE" sz="2800" dirty="0"/>
              <a:t>GUI: Umgang mit Bitmaps, Pixelberechnung</a:t>
            </a:r>
          </a:p>
          <a:p>
            <a:pPr lvl="1"/>
            <a:endParaRPr lang="de-DE" sz="28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lvl="1"/>
            <a:r>
              <a:rPr lang="de-DE" sz="2800">
                <a:sym typeface="Wingdings" pitchFamily="2" charset="2"/>
              </a:rPr>
              <a:t>...</a:t>
            </a: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ACFFB4-2C70-9943-9698-16272C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08200"/>
            <a:ext cx="2319997" cy="231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8"/>
            <a:ext cx="12192000" cy="39339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F1759C-FC43-734D-8680-B745AEE3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827" r="89884">
                        <a14:foregroundMark x1="49711" y1="10882" x2="46532" y2="8824"/>
                        <a14:foregroundMark x1="38728" y1="72647" x2="34971" y2="79412"/>
                        <a14:foregroundMark x1="59249" y1="89706" x2="54335" y2="87941"/>
                        <a14:backgroundMark x1="61561" y1="86176" x2="62139" y2="84412"/>
                        <a14:backgroundMark x1="63295" y1="91765" x2="63295" y2="91765"/>
                        <a14:backgroundMark x1="63295" y1="91471" x2="63295" y2="9147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349" y="1809750"/>
            <a:ext cx="3725241" cy="36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C008D-65A6-4449-8036-EA172A8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8829EF-0401-924F-84D4-268D5A5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F3A3253-5701-4444-BF28-E573F87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FB23C84-F11A-8C44-8F47-F47420DCBEF7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CHESS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B896C9B-F60D-7946-BA38-86E2D9E5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6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27A060-0FF8-3B45-A188-CE32A76C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1" b="96889" l="1667" r="98556">
                        <a14:foregroundMark x1="35333" y1="39778" x2="33222" y2="48556"/>
                        <a14:foregroundMark x1="35556" y1="44222" x2="34333" y2="62333"/>
                        <a14:foregroundMark x1="34333" y1="62333" x2="48778" y2="67444"/>
                        <a14:foregroundMark x1="48778" y1="67444" x2="57333" y2="66667"/>
                        <a14:foregroundMark x1="57333" y1="66667" x2="63778" y2="62111"/>
                        <a14:foregroundMark x1="63778" y1="62111" x2="66444" y2="54556"/>
                        <a14:foregroundMark x1="66444" y1="54556" x2="66556" y2="47333"/>
                        <a14:foregroundMark x1="66556" y1="47333" x2="62111" y2="41444"/>
                        <a14:foregroundMark x1="62111" y1="41444" x2="55556" y2="36778"/>
                        <a14:foregroundMark x1="55556" y1="36778" x2="48333" y2="35333"/>
                        <a14:foregroundMark x1="48333" y1="35333" x2="41333" y2="37667"/>
                        <a14:foregroundMark x1="41333" y1="37667" x2="33000" y2="47000"/>
                        <a14:foregroundMark x1="12889" y1="31444" x2="10111" y2="38111"/>
                        <a14:foregroundMark x1="10111" y1="38111" x2="4889" y2="42889"/>
                        <a14:foregroundMark x1="4889" y1="42889" x2="3778" y2="50000"/>
                        <a14:foregroundMark x1="3778" y1="50000" x2="6778" y2="56333"/>
                        <a14:foregroundMark x1="6778" y1="56333" x2="11111" y2="60111"/>
                        <a14:foregroundMark x1="1667" y1="46222" x2="1667" y2="53778"/>
                        <a14:foregroundMark x1="1667" y1="53778" x2="12444" y2="64333"/>
                        <a14:foregroundMark x1="12444" y1="64333" x2="14000" y2="78556"/>
                        <a14:foregroundMark x1="14000" y1="78556" x2="19667" y2="83556"/>
                        <a14:foregroundMark x1="19667" y1="83556" x2="26556" y2="86667"/>
                        <a14:foregroundMark x1="26556" y1="86667" x2="30889" y2="86000"/>
                        <a14:foregroundMark x1="30667" y1="85222" x2="46556" y2="96222"/>
                        <a14:foregroundMark x1="46556" y1="96222" x2="53556" y2="96889"/>
                        <a14:foregroundMark x1="53556" y1="96889" x2="68556" y2="86556"/>
                        <a14:foregroundMark x1="69667" y1="83667" x2="76444" y2="86778"/>
                        <a14:foregroundMark x1="76444" y1="86778" x2="83889" y2="83667"/>
                        <a14:foregroundMark x1="83889" y1="83667" x2="87333" y2="77222"/>
                        <a14:foregroundMark x1="87333" y1="77222" x2="86111" y2="70333"/>
                        <a14:foregroundMark x1="86111" y1="70333" x2="86333" y2="69556"/>
                        <a14:foregroundMark x1="85778" y1="68778" x2="88333" y2="61889"/>
                        <a14:foregroundMark x1="88333" y1="61889" x2="94889" y2="58444"/>
                        <a14:foregroundMark x1="94889" y1="58444" x2="97222" y2="49667"/>
                        <a14:foregroundMark x1="97222" y1="49667" x2="94333" y2="42444"/>
                        <a14:foregroundMark x1="94333" y1="42444" x2="87222" y2="37667"/>
                        <a14:foregroundMark x1="87222" y1="37667" x2="85222" y2="31000"/>
                        <a14:foregroundMark x1="85222" y1="31000" x2="86556" y2="27222"/>
                        <a14:foregroundMark x1="86667" y1="25111" x2="84000" y2="18000"/>
                        <a14:foregroundMark x1="84000" y1="18000" x2="78222" y2="12778"/>
                        <a14:foregroundMark x1="78222" y1="12778" x2="71222" y2="14000"/>
                        <a14:foregroundMark x1="71222" y1="14000" x2="63667" y2="12111"/>
                        <a14:foregroundMark x1="63667" y1="12111" x2="59667" y2="5222"/>
                        <a14:foregroundMark x1="59667" y1="5222" x2="52778" y2="3333"/>
                        <a14:foregroundMark x1="52778" y1="3333" x2="45778" y2="4222"/>
                        <a14:foregroundMark x1="45778" y1="4222" x2="34778" y2="13667"/>
                        <a14:foregroundMark x1="34778" y1="13667" x2="18889" y2="12556"/>
                        <a14:foregroundMark x1="18889" y1="12556" x2="16333" y2="19111"/>
                        <a14:foregroundMark x1="16648" y1="26137" x2="16667" y2="26556"/>
                        <a14:foregroundMark x1="16333" y1="19111" x2="16479" y2="22377"/>
                        <a14:foregroundMark x1="16667" y1="26556" x2="14778" y2="33556"/>
                        <a14:foregroundMark x1="14778" y1="33556" x2="14667" y2="33667"/>
                        <a14:foregroundMark x1="97000" y1="42889" x2="98556" y2="53333"/>
                        <a14:foregroundMark x1="16778" y1="20778" x2="14222" y2="24444"/>
                        <a14:foregroundMark x1="35556" y1="36889" x2="37333" y2="35667"/>
                        <a14:backgroundMark x1="49778" y1="52778" x2="49778" y2="52778"/>
                        <a14:backgroundMark x1="45778" y1="42333" x2="45778" y2="42333"/>
                        <a14:backgroundMark x1="16556" y1="25333" x2="17000" y2="24000"/>
                        <a14:backgroundMark x1="49444" y1="46444" x2="49444" y2="46444"/>
                        <a14:backgroundMark x1="36073" y1="35765" x2="16444" y2="24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160" y="2057400"/>
            <a:ext cx="579120" cy="57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ln w="12700">
            <a:solidFill>
              <a:schemeClr val="tx1"/>
            </a:solidFill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117" y="1163605"/>
            <a:ext cx="6658622" cy="5223655"/>
          </a:xfrm>
          <a:ln w="28575">
            <a:solidFill>
              <a:schemeClr val="tx1"/>
            </a:solidFill>
          </a:ln>
        </p:spPr>
      </p:pic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379"/>
            <a:ext cx="12192000" cy="3513256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Codezeilen:</a:t>
            </a:r>
          </a:p>
          <a:p>
            <a:pPr lvl="1"/>
            <a:r>
              <a:rPr lang="de-DE" sz="2800" dirty="0"/>
              <a:t>Klassen: 46 und 8 Serverklassen</a:t>
            </a:r>
          </a:p>
          <a:p>
            <a:pPr lvl="1"/>
            <a:r>
              <a:rPr lang="de-DE" sz="2800" dirty="0"/>
              <a:t>Commits:</a:t>
            </a:r>
          </a:p>
          <a:p>
            <a:pPr lvl="1"/>
            <a:r>
              <a:rPr lang="de-DE" sz="2800" dirty="0"/>
              <a:t>Tests:</a:t>
            </a:r>
          </a:p>
          <a:p>
            <a:pPr lvl="1"/>
            <a:r>
              <a:rPr lang="de-DE" sz="2800" dirty="0"/>
              <a:t>....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94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</a:p>
          <a:p>
            <a:pPr marL="457200" lvl="1" indent="0">
              <a:buNone/>
            </a:pPr>
            <a:endParaRPr lang="de-DE" sz="2800" b="1" u="sng" dirty="0"/>
          </a:p>
          <a:p>
            <a:pPr marL="457200" lvl="1" indent="0">
              <a:buNone/>
            </a:pPr>
            <a:r>
              <a:rPr lang="de-DE" sz="2800" dirty="0"/>
              <a:t>Bibliotheken: </a:t>
            </a:r>
            <a:br>
              <a:rPr lang="de-DE" sz="2800" dirty="0"/>
            </a:br>
            <a:r>
              <a:rPr lang="de-DE" sz="2800" dirty="0"/>
              <a:t>- Websocket</a:t>
            </a:r>
          </a:p>
          <a:p>
            <a:pPr marL="457200" lvl="1" indent="0">
              <a:buNone/>
            </a:pPr>
            <a:r>
              <a:rPr lang="de-DE" sz="2800" dirty="0"/>
              <a:t>- </a:t>
            </a:r>
            <a:r>
              <a:rPr lang="de-DE" sz="2800" dirty="0" err="1"/>
              <a:t>Retrofit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A58ADA-0B6D-8C48-AE0C-83C8E5FF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3825" y1="55079" x2="24206" y2="82667"/>
                        <a14:foregroundMark x1="43254" y1="54000" x2="43254" y2="73333"/>
                        <a14:foregroundMark x1="52513" y1="58667" x2="53175" y2="75333"/>
                        <a14:foregroundMark x1="52407" y1="56000" x2="52513" y2="58667"/>
                        <a14:foregroundMark x1="52381" y1="55333" x2="52407" y2="56000"/>
                        <a14:foregroundMark x1="53175" y1="44000" x2="53175" y2="44000"/>
                        <a14:foregroundMark x1="58730" y1="55333" x2="58730" y2="75333"/>
                        <a14:foregroundMark x1="76000" y1="72667" x2="75000" y2="74000"/>
                        <a14:foregroundMark x1="76501" y1="72000" x2="76000" y2="72667"/>
                        <a14:foregroundMark x1="77002" y1="71333" x2="76501" y2="72000"/>
                        <a14:foregroundMark x1="78703" y1="69066" x2="77002" y2="71333"/>
                        <a14:foregroundMark x1="86508" y1="58667" x2="86389" y2="58825"/>
                        <a14:foregroundMark x1="11111" y1="58000" x2="10714" y2="59333"/>
                        <a14:foregroundMark x1="75794" y1="72667" x2="75397" y2="72000"/>
                        <a14:foregroundMark x1="76587" y1="74000" x2="75794" y2="72667"/>
                        <a14:foregroundMark x1="76984" y1="74667" x2="76587" y2="74000"/>
                        <a14:foregroundMark x1="75000" y1="72667" x2="75794" y2="74000"/>
                        <a14:foregroundMark x1="74603" y1="72000" x2="75000" y2="72667"/>
                        <a14:foregroundMark x1="74206" y1="71333" x2="74603" y2="72000"/>
                        <a14:backgroundMark x1="80159" y1="61333" x2="80159" y2="61333"/>
                        <a14:backgroundMark x1="82143" y1="67333" x2="82143" y2="67333"/>
                        <a14:backgroundMark x1="80952" y1="65333" x2="80952" y2="65333"/>
                        <a14:backgroundMark x1="80289" y1="65632" x2="82937" y2="62667"/>
                        <a14:backgroundMark x1="84127" y1="64667" x2="82540" y2="60667"/>
                        <a14:backgroundMark x1="83333" y1="60667" x2="84524" y2="66000"/>
                        <a14:backgroundMark x1="794" y1="59333" x2="794" y2="59333"/>
                        <a14:backgroundMark x1="16667" y1="59333" x2="18254" y2="60000"/>
                        <a14:backgroundMark x1="17063" y1="59333" x2="18651" y2="60000"/>
                        <a14:backgroundMark x1="12698" y1="69333" x2="9127" y2="68000"/>
                        <a14:backgroundMark x1="14286" y1="69333" x2="11111" y2="67333"/>
                        <a14:backgroundMark x1="14286" y1="67333" x2="11508" y2="66667"/>
                        <a14:backgroundMark x1="18651" y1="58667" x2="20238" y2="60667"/>
                        <a14:backgroundMark x1="74603" y1="78000" x2="73921" y2="76471"/>
                        <a14:backgroundMark x1="75000" y1="77333" x2="74238" y2="76053"/>
                        <a14:backgroundMark x1="51190" y1="56000" x2="51190" y2="56000"/>
                        <a14:backgroundMark x1="50794" y1="58667" x2="50794" y2="58667"/>
                        <a14:backgroundMark x1="73810" y1="75333" x2="73016" y2="73333"/>
                        <a14:backgroundMark x1="75000" y1="74667" x2="75000" y2="74667"/>
                        <a14:backgroundMark x1="73810" y1="72667" x2="73810" y2="72667"/>
                        <a14:backgroundMark x1="73810" y1="72000" x2="73810" y2="72000"/>
                        <a14:backgroundMark x1="73413" y1="71333" x2="73413" y2="71333"/>
                        <a14:backgroundMark x1="74603" y1="74000" x2="74603" y2="74000"/>
                        <a14:backgroundMark x1="76190" y1="75333" x2="76190" y2="7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147" y="3906495"/>
            <a:ext cx="16002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5815C9-F570-4947-8CE7-33D60159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57" y="1945568"/>
            <a:ext cx="1130729" cy="214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8D3D4-2797-CC4D-B1A4-7626CB4DE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6" y="3069145"/>
            <a:ext cx="3390900" cy="203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lvl="1"/>
            <a:r>
              <a:rPr lang="de-DE" sz="2800" dirty="0"/>
              <a:t>Schachlogik: ...%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marL="457200" lvl="1" indent="0">
              <a:buNone/>
            </a:pP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           </a:t>
            </a:r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E83F48-A006-EE46-9666-D30029E4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2611083"/>
            <a:ext cx="4263390" cy="16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D797FE-46E4-854E-AD8C-62351E2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47" y="2201456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99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Abschlusspräsentation - Schach-App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devran.rukiye@gmail.com</cp:lastModifiedBy>
  <cp:revision>42</cp:revision>
  <dcterms:created xsi:type="dcterms:W3CDTF">2019-03-14T12:18:49Z</dcterms:created>
  <dcterms:modified xsi:type="dcterms:W3CDTF">2019-03-20T14:47:04Z</dcterms:modified>
</cp:coreProperties>
</file>