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5" r:id="rId4"/>
    <p:sldId id="266" r:id="rId5"/>
    <p:sldId id="272" r:id="rId6"/>
    <p:sldId id="276" r:id="rId7"/>
    <p:sldId id="277" r:id="rId8"/>
    <p:sldId id="269" r:id="rId9"/>
    <p:sldId id="278" r:id="rId10"/>
    <p:sldId id="270" r:id="rId11"/>
    <p:sldId id="271" r:id="rId12"/>
    <p:sldId id="262" r:id="rId13"/>
    <p:sldId id="279" r:id="rId14"/>
    <p:sldId id="27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/>
              <a:t>Codezeilen</a:t>
            </a:r>
            <a:endParaRPr lang="en-US" sz="2400" b="1" dirty="0"/>
          </a:p>
        </c:rich>
      </c:tx>
      <c:layout>
        <c:manualLayout>
          <c:xMode val="edge"/>
          <c:yMode val="edge"/>
          <c:x val="0.43092187500000001"/>
          <c:y val="5.2609568275790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Codezeilen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457</c:v>
                </c:pt>
                <c:pt idx="1">
                  <c:v>1596</c:v>
                </c:pt>
                <c:pt idx="2">
                  <c:v>737</c:v>
                </c:pt>
                <c:pt idx="3">
                  <c:v>1958</c:v>
                </c:pt>
                <c:pt idx="4">
                  <c:v>1775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7-7B4C-A4ED-66C20DC1224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xml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3">
                  <c:v>2039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F7-7B4C-A4ED-66C20DC12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gapDepth val="50"/>
        <c:shape val="box"/>
        <c:axId val="618351744"/>
        <c:axId val="618353424"/>
        <c:axId val="0"/>
      </c:bar3DChart>
      <c:catAx>
        <c:axId val="61835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8353424"/>
        <c:crosses val="autoZero"/>
        <c:auto val="1"/>
        <c:lblAlgn val="ctr"/>
        <c:lblOffset val="100"/>
        <c:noMultiLvlLbl val="0"/>
      </c:catAx>
      <c:valAx>
        <c:axId val="61835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83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838029035433073"/>
          <c:y val="0.93797515145330024"/>
          <c:w val="0.25886441929133863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Klassen</a:t>
            </a:r>
          </a:p>
        </c:rich>
      </c:tx>
      <c:layout>
        <c:manualLayout>
          <c:xMode val="edge"/>
          <c:yMode val="edge"/>
          <c:x val="0.44024212598425194"/>
          <c:y val="8.4374994809609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Klassen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14</c:v>
                </c:pt>
                <c:pt idx="1">
                  <c:v>24</c:v>
                </c:pt>
                <c:pt idx="2">
                  <c:v>7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2-FB4E-9E19-E872EA60C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gapDepth val="50"/>
        <c:shape val="box"/>
        <c:axId val="679745456"/>
        <c:axId val="679747136"/>
        <c:axId val="0"/>
      </c:bar3DChart>
      <c:catAx>
        <c:axId val="67974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9747136"/>
        <c:crosses val="autoZero"/>
        <c:auto val="1"/>
        <c:lblAlgn val="ctr"/>
        <c:lblOffset val="100"/>
        <c:noMultiLvlLbl val="0"/>
      </c:catAx>
      <c:valAx>
        <c:axId val="67974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97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Codezeilen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867-1F46-92DF-D7B4D951CA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867-1F46-92DF-D7B4D951CA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F522B249-2A53-E44E-AD0F-AC2EB03E3923}" type="PERCENTAGE">
                      <a:rPr lang="en-US" baseline="0"/>
                      <a:pPr/>
                      <a:t>[PROZENTSATZ]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67-1F46-92DF-D7B4D951CAD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 dirty="0"/>
                      <a:t>16%</a:t>
                    </a:r>
                    <a:endParaRPr lang="en-US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867-1F46-92DF-D7B4D951C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überdeckt</c:v>
                </c:pt>
                <c:pt idx="1">
                  <c:v>nicht überdeckt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7-1F46-92DF-D7B4D951CAD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Methoden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E7-4147-9C07-06334E124C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157-DD42-B5A2-A2AD53CC3F61}"/>
              </c:ext>
            </c:extLst>
          </c:dPt>
          <c:dLbls>
            <c:dLbl>
              <c:idx val="1"/>
              <c:layout>
                <c:manualLayout>
                  <c:x val="3.4037762934555855E-2"/>
                  <c:y val="8.069882987831772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57-DD42-B5A2-A2AD53CC3F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überdeckt</c:v>
                </c:pt>
                <c:pt idx="1">
                  <c:v>nicht überdeckt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7-DD42-B5A2-A2AD53CC3F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3351060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u="sng" dirty="0"/>
              <a:t>Server</a:t>
            </a:r>
            <a:r>
              <a:rPr lang="de-DE" sz="2800" dirty="0"/>
              <a:t>: </a:t>
            </a:r>
            <a:br>
              <a:rPr lang="de-DE" sz="2800" dirty="0"/>
            </a:br>
            <a:r>
              <a:rPr lang="de-DE" sz="2800" dirty="0"/>
              <a:t>- Bibliothek musste gewechselt werden (von </a:t>
            </a:r>
            <a:r>
              <a:rPr lang="de-DE" sz="2800" dirty="0" err="1"/>
              <a:t>Javalin</a:t>
            </a:r>
            <a:r>
              <a:rPr lang="de-DE" sz="2800" dirty="0"/>
              <a:t> auf Spring)</a:t>
            </a:r>
            <a:br>
              <a:rPr lang="de-DE" sz="2800" dirty="0"/>
            </a:br>
            <a:endParaRPr lang="de-DE" sz="2800" dirty="0"/>
          </a:p>
          <a:p>
            <a:pPr lvl="1"/>
            <a:r>
              <a:rPr lang="de-DE" sz="2800" u="sng" dirty="0"/>
              <a:t>GUI</a:t>
            </a:r>
            <a:r>
              <a:rPr lang="de-DE" sz="2800" dirty="0"/>
              <a:t>: </a:t>
            </a:r>
            <a:br>
              <a:rPr lang="de-DE" sz="2800" dirty="0"/>
            </a:br>
            <a:r>
              <a:rPr lang="de-DE" sz="2800" dirty="0"/>
              <a:t>- Umgang mit Bitmaps</a:t>
            </a:r>
            <a:br>
              <a:rPr lang="de-DE" sz="2800" dirty="0"/>
            </a:br>
            <a:r>
              <a:rPr lang="de-DE" sz="2800" dirty="0"/>
              <a:t>-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7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78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3D0E698-18B0-0D4E-8F19-DACCBEE7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32" y="1135400"/>
            <a:ext cx="2932608" cy="505622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DD2EE6D-3272-A44B-A313-56E09E74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914" y="1124599"/>
            <a:ext cx="2973372" cy="50670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99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57400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15266B-317C-9C47-A1F2-A2B2226F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4471" y="1466708"/>
            <a:ext cx="8112076" cy="46680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84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842"/>
            <a:ext cx="12192000" cy="516766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ABA1B38-2147-7E4E-B83D-815D10220A4F}"/>
              </a:ext>
            </a:extLst>
          </p:cNvPr>
          <p:cNvGraphicFramePr/>
          <p:nvPr/>
        </p:nvGraphicFramePr>
        <p:xfrm>
          <a:off x="439389" y="992072"/>
          <a:ext cx="8898597" cy="5310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3DDA361-CD48-D04A-BB76-0EDA8ED61C77}"/>
              </a:ext>
            </a:extLst>
          </p:cNvPr>
          <p:cNvSpPr txBox="1"/>
          <p:nvPr/>
        </p:nvSpPr>
        <p:spPr>
          <a:xfrm>
            <a:off x="9515959" y="3921209"/>
            <a:ext cx="2692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Insgesamt:</a:t>
            </a:r>
            <a:br>
              <a:rPr lang="de-DE" sz="2400" b="1" dirty="0">
                <a:solidFill>
                  <a:srgbClr val="00B050"/>
                </a:solidFill>
              </a:rPr>
            </a:br>
            <a:r>
              <a:rPr lang="de-DE" sz="2400" b="1" dirty="0">
                <a:solidFill>
                  <a:srgbClr val="00B050"/>
                </a:solidFill>
              </a:rPr>
              <a:t>- 8562 Codezeilen</a:t>
            </a:r>
          </a:p>
          <a:p>
            <a:r>
              <a:rPr lang="de-DE" sz="2400" b="1" dirty="0">
                <a:solidFill>
                  <a:srgbClr val="00B050"/>
                </a:solidFill>
              </a:rPr>
              <a:t>- 512 Commits</a:t>
            </a:r>
          </a:p>
        </p:txBody>
      </p:sp>
    </p:spTree>
    <p:extLst>
      <p:ext uri="{BB962C8B-B14F-4D97-AF65-F5344CB8AC3E}">
        <p14:creationId xmlns:p14="http://schemas.microsoft.com/office/powerpoint/2010/main" val="508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842"/>
            <a:ext cx="12192000" cy="516766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8288A21-7BEC-B54C-B44A-D320107ED509}"/>
              </a:ext>
            </a:extLst>
          </p:cNvPr>
          <p:cNvGraphicFramePr/>
          <p:nvPr/>
        </p:nvGraphicFramePr>
        <p:xfrm>
          <a:off x="527711" y="783158"/>
          <a:ext cx="889859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FA769FD-018B-7748-8774-E337485FF577}"/>
              </a:ext>
            </a:extLst>
          </p:cNvPr>
          <p:cNvSpPr txBox="1"/>
          <p:nvPr/>
        </p:nvSpPr>
        <p:spPr>
          <a:xfrm>
            <a:off x="9512135" y="3911770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Insgesamt: </a:t>
            </a:r>
            <a:br>
              <a:rPr lang="de-DE" sz="2400" b="1" dirty="0">
                <a:solidFill>
                  <a:srgbClr val="00B050"/>
                </a:solidFill>
              </a:rPr>
            </a:br>
            <a:r>
              <a:rPr lang="de-DE" sz="2400" b="1" dirty="0">
                <a:solidFill>
                  <a:srgbClr val="00B050"/>
                </a:solidFill>
              </a:rPr>
              <a:t>79 Klassen</a:t>
            </a:r>
          </a:p>
        </p:txBody>
      </p:sp>
    </p:spTree>
    <p:extLst>
      <p:ext uri="{BB962C8B-B14F-4D97-AF65-F5344CB8AC3E}">
        <p14:creationId xmlns:p14="http://schemas.microsoft.com/office/powerpoint/2010/main" val="32415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marL="457200" lvl="1" indent="0">
              <a:buNone/>
            </a:pPr>
            <a:r>
              <a:rPr lang="de-DE" sz="2800" dirty="0"/>
              <a:t>Schachlogik: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2562B90-9691-7048-B237-C806B0CE411E}"/>
              </a:ext>
            </a:extLst>
          </p:cNvPr>
          <p:cNvGraphicFramePr/>
          <p:nvPr/>
        </p:nvGraphicFramePr>
        <p:xfrm>
          <a:off x="2819400" y="2264230"/>
          <a:ext cx="4158343" cy="277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5319A4A-09F1-3447-87AD-48ABD146732F}"/>
              </a:ext>
            </a:extLst>
          </p:cNvPr>
          <p:cNvGraphicFramePr/>
          <p:nvPr/>
        </p:nvGraphicFramePr>
        <p:xfrm>
          <a:off x="7750629" y="2264230"/>
          <a:ext cx="3689226" cy="277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740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Breitbild</PresentationFormat>
  <Paragraphs>105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Matthias Bruns</cp:lastModifiedBy>
  <cp:revision>47</cp:revision>
  <dcterms:created xsi:type="dcterms:W3CDTF">2019-03-14T12:18:49Z</dcterms:created>
  <dcterms:modified xsi:type="dcterms:W3CDTF">2019-03-20T21:51:40Z</dcterms:modified>
</cp:coreProperties>
</file>