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859" y="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9E4-BC6F-4AF6-9AD6-B38D81EC424E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A367-CEEB-453A-93BF-2AFFEC0CA2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76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9E4-BC6F-4AF6-9AD6-B38D81EC424E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A367-CEEB-453A-93BF-2AFFEC0CA2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76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9E4-BC6F-4AF6-9AD6-B38D81EC424E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A367-CEEB-453A-93BF-2AFFEC0CA2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50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9E4-BC6F-4AF6-9AD6-B38D81EC424E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A367-CEEB-453A-93BF-2AFFEC0CA2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64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9E4-BC6F-4AF6-9AD6-B38D81EC424E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A367-CEEB-453A-93BF-2AFFEC0CA2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23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9E4-BC6F-4AF6-9AD6-B38D81EC424E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A367-CEEB-453A-93BF-2AFFEC0CA2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18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9E4-BC6F-4AF6-9AD6-B38D81EC424E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A367-CEEB-453A-93BF-2AFFEC0CA2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59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9E4-BC6F-4AF6-9AD6-B38D81EC424E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A367-CEEB-453A-93BF-2AFFEC0CA2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5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9E4-BC6F-4AF6-9AD6-B38D81EC424E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A367-CEEB-453A-93BF-2AFFEC0CA2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40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9E4-BC6F-4AF6-9AD6-B38D81EC424E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A367-CEEB-453A-93BF-2AFFEC0CA2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1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9E4-BC6F-4AF6-9AD6-B38D81EC424E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A367-CEEB-453A-93BF-2AFFEC0CA2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43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D9E4-BC6F-4AF6-9AD6-B38D81EC424E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6A367-CEEB-453A-93BF-2AFFEC0CA2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78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tter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52" y="5835370"/>
            <a:ext cx="1440160" cy="89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1028" name="Picture 4" descr="tugraz-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6030581"/>
            <a:ext cx="1583820" cy="62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fhstp-l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981699"/>
            <a:ext cx="720080" cy="73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buw-lo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6006777"/>
            <a:ext cx="1224136" cy="724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763688" y="5941668"/>
            <a:ext cx="1080120" cy="799699"/>
            <a:chOff x="1691787" y="5589240"/>
            <a:chExt cx="1543050" cy="1092547"/>
          </a:xfrm>
        </p:grpSpPr>
        <p:pic>
          <p:nvPicPr>
            <p:cNvPr id="1027" name="Picture 3" descr="nott-lo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787" y="5589240"/>
              <a:ext cx="1543050" cy="67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 descr="cam-lo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787" y="6329362"/>
              <a:ext cx="154305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2" name="Picture 8" descr="ccsp-lo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636" y="6419850"/>
            <a:ext cx="1644171" cy="37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arctron-lo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41669"/>
            <a:ext cx="1461609" cy="47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34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UoN User</dc:creator>
  <cp:lastModifiedBy>UoN User</cp:lastModifiedBy>
  <cp:revision>4</cp:revision>
  <dcterms:created xsi:type="dcterms:W3CDTF">2015-07-22T13:54:49Z</dcterms:created>
  <dcterms:modified xsi:type="dcterms:W3CDTF">2015-07-22T14:17:23Z</dcterms:modified>
</cp:coreProperties>
</file>