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8" r:id="rId4"/>
    <p:sldId id="257" r:id="rId5"/>
    <p:sldId id="264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1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570A3-DF6C-464E-94C8-28C59845AF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8DAC7A-37DD-4802-8B47-FB66E724E2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189C-622A-45F0-A19D-588CBDBC3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79E38-7315-42ED-9556-83A6E8079C44}" type="datetimeFigureOut">
              <a:rPr lang="en-US" smtClean="0"/>
              <a:t>2018-04-26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D11CA-9C1C-476A-99E6-4CE30FB22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A560A-937A-4AB5-9EB2-5C18BA088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1DFE-BB6C-45EC-940A-7A481A97E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054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F4D80-383F-47F3-8738-5F59034F1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21DCE8-2D06-4F49-AB40-D9E6EBAEA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7F9B5-3806-42D0-BE9C-C277E12A6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79E38-7315-42ED-9556-83A6E8079C44}" type="datetimeFigureOut">
              <a:rPr lang="en-US" smtClean="0"/>
              <a:t>2018-04-26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59CE8-3CA4-4ABB-AD24-0CE3D1523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0184B-288E-43E7-8E0C-BB4DE1D59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1DFE-BB6C-45EC-940A-7A481A97E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803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575FCC-118E-401C-89C0-7DD6EBB04E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586AEA-BDC4-4CC0-B53C-A4B5654BBC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BF8A0-D434-4F60-9582-61BF81DDF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79E38-7315-42ED-9556-83A6E8079C44}" type="datetimeFigureOut">
              <a:rPr lang="en-US" smtClean="0"/>
              <a:t>2018-04-26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B1ABB-45E9-4759-B7F8-615EE5DB0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95DA8-219F-4627-A317-FB086E61A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1DFE-BB6C-45EC-940A-7A481A97E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77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68FB1-66BE-46F1-BCAE-187110AC5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C92BC-45A9-407D-8053-42AFE61AE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68D68-D4B4-4FA8-A103-19B383153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79E38-7315-42ED-9556-83A6E8079C44}" type="datetimeFigureOut">
              <a:rPr lang="en-US" smtClean="0"/>
              <a:t>2018-04-26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A790F-6656-4A62-BB92-0A46A7DEF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71D76-7C73-42CA-A3C4-9C6B94EB6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1DFE-BB6C-45EC-940A-7A481A97E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588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A5BC3-D707-4735-ADBE-3328C7AB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B1EA3-5A03-47AF-BF15-8C87AC116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9A3E6-774A-4E0C-95AB-0EF6247CC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79E38-7315-42ED-9556-83A6E8079C44}" type="datetimeFigureOut">
              <a:rPr lang="en-US" smtClean="0"/>
              <a:t>2018-04-26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5837F-9EC5-46A6-9BEA-9B879B663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64DEA-B0DB-4F49-938A-50D3EB69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1DFE-BB6C-45EC-940A-7A481A97E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39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B3C6B-1743-4B5C-BB35-835A0DE73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8A314-3D7A-43C9-86D0-7542ED2D5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3E5E08-311E-4FA0-91A4-A64466D66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3564A-A2FB-492E-8145-7E85CA50D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79E38-7315-42ED-9556-83A6E8079C44}" type="datetimeFigureOut">
              <a:rPr lang="en-US" smtClean="0"/>
              <a:t>2018-04-26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DF38B4-9F90-4195-AEAB-ADEE956AF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3288C-00D6-49D1-B70D-B2950F766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1DFE-BB6C-45EC-940A-7A481A97E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02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4EC41-C85C-434E-8F7B-EDBFF6562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577D6-1092-4878-AB02-A57D69ABD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59DA73-AB39-4DF3-B7DA-941D7E0D5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6561D6-3A25-419C-9F03-32A207FB77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85A768-0C3D-4F4C-BBFF-3B467CA70B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8B2029-0E97-413F-8EB8-8ABD6C82C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79E38-7315-42ED-9556-83A6E8079C44}" type="datetimeFigureOut">
              <a:rPr lang="en-US" smtClean="0"/>
              <a:t>2018-04-26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6B5D3B-FB57-4052-AE01-0FE2003BD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E51FD8-9740-41F5-82B0-5C843BC76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1DFE-BB6C-45EC-940A-7A481A97E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83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099D-44AB-4571-A4C0-EAC2C2CED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784999-50B4-4B90-B3A1-0157A7257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79E38-7315-42ED-9556-83A6E8079C44}" type="datetimeFigureOut">
              <a:rPr lang="en-US" smtClean="0"/>
              <a:t>2018-04-26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B5027B-97BF-428D-BA77-928474FA9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A2C813-6817-4A59-B7C5-072385621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1DFE-BB6C-45EC-940A-7A481A97E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336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9BD2B8-AE4C-4405-BA03-3C7038F95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79E38-7315-42ED-9556-83A6E8079C44}" type="datetimeFigureOut">
              <a:rPr lang="en-US" smtClean="0"/>
              <a:t>2018-04-26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932A07-235D-4415-ADF8-9C44976D2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E5A099-107D-4FA2-96ED-B17D7AD91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1DFE-BB6C-45EC-940A-7A481A97E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13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04229-3EEB-419F-9AB8-7AA010053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1177F-6F00-44D3-9814-4828805B1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EE0498-7A22-4128-9AA6-A48203BAC6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0C3D97-4407-413F-9D27-51C883B0D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79E38-7315-42ED-9556-83A6E8079C44}" type="datetimeFigureOut">
              <a:rPr lang="en-US" smtClean="0"/>
              <a:t>2018-04-26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B2A241-7C59-4002-BF73-63D796713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75B394-1D16-4A6B-94F2-3DA4E9DC0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1DFE-BB6C-45EC-940A-7A481A97E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54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2EAB5-A918-40DA-8364-8890A12CA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AE7820-BA0F-4F88-8E7B-226FFDBFB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E4247F-727C-4B13-85D3-7CD0604C3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7C694-3919-46A2-BE16-5EA88DEF7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79E38-7315-42ED-9556-83A6E8079C44}" type="datetimeFigureOut">
              <a:rPr lang="en-US" smtClean="0"/>
              <a:t>2018-04-26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B13A2E-4014-4C68-B190-57BACC2DB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7705D5-628D-41FE-8F6E-892E2E246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1DFE-BB6C-45EC-940A-7A481A97E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307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47CC99-30CA-4337-B9CC-5658ACA9A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9DC65-9447-442A-B54C-70FE25E38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218A5-2319-4913-AB46-25E0FCF24A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79E38-7315-42ED-9556-83A6E8079C44}" type="datetimeFigureOut">
              <a:rPr lang="en-US" smtClean="0"/>
              <a:t>2018-04-26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79E11-D2E8-43D0-B9C6-FEA77162AB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2D2D7-E6FA-43B8-B230-CC5386E845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B1DFE-BB6C-45EC-940A-7A481A97E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61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319F1-2033-48A8-8015-AFCAD2367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QDM-Based Logic</a:t>
            </a:r>
            <a:br>
              <a:rPr lang="en-US" dirty="0"/>
            </a:br>
            <a:r>
              <a:rPr lang="en-US" dirty="0"/>
              <a:t>(Bonnie-prior, v1.6.11)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72217-A805-470D-9558-0F6B7F4C64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CMS32v7</a:t>
            </a:r>
          </a:p>
        </p:txBody>
      </p:sp>
    </p:spTree>
    <p:extLst>
      <p:ext uri="{BB962C8B-B14F-4D97-AF65-F5344CB8AC3E}">
        <p14:creationId xmlns:p14="http://schemas.microsoft.com/office/powerpoint/2010/main" val="1293314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0D8E385-4C71-45AD-9E9A-50FA9E15E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12" y="519829"/>
            <a:ext cx="10973258" cy="521208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3FE29187-684B-42D0-9974-108DB1F4C1CE}"/>
              </a:ext>
            </a:extLst>
          </p:cNvPr>
          <p:cNvSpPr/>
          <p:nvPr/>
        </p:nvSpPr>
        <p:spPr>
          <a:xfrm>
            <a:off x="5240459" y="1002419"/>
            <a:ext cx="884903" cy="71780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4648EEC-F364-4362-9BFA-0AE6D9F9283D}"/>
              </a:ext>
            </a:extLst>
          </p:cNvPr>
          <p:cNvSpPr/>
          <p:nvPr/>
        </p:nvSpPr>
        <p:spPr>
          <a:xfrm>
            <a:off x="2148753" y="5014855"/>
            <a:ext cx="884903" cy="71780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A595E46-D28C-412D-B284-CA4089E7C9A2}"/>
              </a:ext>
            </a:extLst>
          </p:cNvPr>
          <p:cNvSpPr/>
          <p:nvPr/>
        </p:nvSpPr>
        <p:spPr>
          <a:xfrm>
            <a:off x="7079293" y="3101177"/>
            <a:ext cx="4340005" cy="101988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88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E6968DD-73FB-4360-8986-8FBA7BE82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20" y="615613"/>
            <a:ext cx="10956718" cy="521208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CF188C66-9E06-4C85-8347-C27463011FEB}"/>
              </a:ext>
            </a:extLst>
          </p:cNvPr>
          <p:cNvSpPr/>
          <p:nvPr/>
        </p:nvSpPr>
        <p:spPr>
          <a:xfrm>
            <a:off x="5184092" y="1140205"/>
            <a:ext cx="884903" cy="71780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4022AFA-6A84-4A0F-90CA-4DA8B75DC4F8}"/>
              </a:ext>
            </a:extLst>
          </p:cNvPr>
          <p:cNvSpPr/>
          <p:nvPr/>
        </p:nvSpPr>
        <p:spPr>
          <a:xfrm>
            <a:off x="2054808" y="5158904"/>
            <a:ext cx="884903" cy="71780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9B0C988-F6C5-4016-AED7-47D38E2FF062}"/>
              </a:ext>
            </a:extLst>
          </p:cNvPr>
          <p:cNvSpPr/>
          <p:nvPr/>
        </p:nvSpPr>
        <p:spPr>
          <a:xfrm>
            <a:off x="7148186" y="3224783"/>
            <a:ext cx="4080387" cy="97143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47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69754F2-BBD4-4A89-8B78-F3DA28521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62" y="564419"/>
            <a:ext cx="10600982" cy="521208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27AA6529-2178-4F89-88E0-47C799563A53}"/>
              </a:ext>
            </a:extLst>
          </p:cNvPr>
          <p:cNvSpPr/>
          <p:nvPr/>
        </p:nvSpPr>
        <p:spPr>
          <a:xfrm>
            <a:off x="5190355" y="1158994"/>
            <a:ext cx="884903" cy="71780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7BC3FC9-DA85-4D53-AB61-C99992EB6811}"/>
              </a:ext>
            </a:extLst>
          </p:cNvPr>
          <p:cNvSpPr/>
          <p:nvPr/>
        </p:nvSpPr>
        <p:spPr>
          <a:xfrm>
            <a:off x="2186331" y="5102537"/>
            <a:ext cx="884903" cy="71780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8D7825-B96F-41C9-B3F4-A6140EC9A9D4}"/>
              </a:ext>
            </a:extLst>
          </p:cNvPr>
          <p:cNvSpPr/>
          <p:nvPr/>
        </p:nvSpPr>
        <p:spPr>
          <a:xfrm>
            <a:off x="7010400" y="3241108"/>
            <a:ext cx="4080387" cy="94884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487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319F1-2033-48A8-8015-AFCAD2367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CQL-Based Logic</a:t>
            </a:r>
            <a:br>
              <a:rPr lang="en-US" dirty="0"/>
            </a:br>
            <a:r>
              <a:rPr lang="en-US" dirty="0"/>
              <a:t>(Bonnie, v2.0.7)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72217-A805-470D-9558-0F6B7F4C64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CMS32v8</a:t>
            </a:r>
          </a:p>
        </p:txBody>
      </p:sp>
    </p:spTree>
    <p:extLst>
      <p:ext uri="{BB962C8B-B14F-4D97-AF65-F5344CB8AC3E}">
        <p14:creationId xmlns:p14="http://schemas.microsoft.com/office/powerpoint/2010/main" val="3332994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96BAF17-DB56-4FCD-BD1F-B94B1C5EF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322" y="331201"/>
            <a:ext cx="5455807" cy="612648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6A699B6F-CD08-4CB1-A6C3-970204B9E8D4}"/>
              </a:ext>
            </a:extLst>
          </p:cNvPr>
          <p:cNvSpPr/>
          <p:nvPr/>
        </p:nvSpPr>
        <p:spPr>
          <a:xfrm>
            <a:off x="5703922" y="1039997"/>
            <a:ext cx="884903" cy="71780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401EEC6-6C8D-4912-B505-FDDFE734CF96}"/>
              </a:ext>
            </a:extLst>
          </p:cNvPr>
          <p:cNvSpPr/>
          <p:nvPr/>
        </p:nvSpPr>
        <p:spPr>
          <a:xfrm>
            <a:off x="4152917" y="5190219"/>
            <a:ext cx="884903" cy="71780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DCCB34E-87CA-4D98-BB10-3D5EB11CC2B1}"/>
              </a:ext>
            </a:extLst>
          </p:cNvPr>
          <p:cNvSpPr/>
          <p:nvPr/>
        </p:nvSpPr>
        <p:spPr>
          <a:xfrm>
            <a:off x="6676459" y="5439213"/>
            <a:ext cx="2242074" cy="103173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36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797D37D-A52A-4DDA-9E6C-6DD65F20D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803" y="338822"/>
            <a:ext cx="5469262" cy="612648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5740A7A2-0F2D-40C2-AD6C-CC9764F6245B}"/>
              </a:ext>
            </a:extLst>
          </p:cNvPr>
          <p:cNvSpPr/>
          <p:nvPr/>
        </p:nvSpPr>
        <p:spPr>
          <a:xfrm>
            <a:off x="4351030" y="952315"/>
            <a:ext cx="884903" cy="71780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5C5EE33-2864-41BC-89A3-1999A0B11739}"/>
              </a:ext>
            </a:extLst>
          </p:cNvPr>
          <p:cNvSpPr/>
          <p:nvPr/>
        </p:nvSpPr>
        <p:spPr>
          <a:xfrm>
            <a:off x="2856662" y="5196482"/>
            <a:ext cx="884903" cy="71780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AB8C558-6DF7-4F00-B18F-A9DC72674FB0}"/>
              </a:ext>
            </a:extLst>
          </p:cNvPr>
          <p:cNvSpPr/>
          <p:nvPr/>
        </p:nvSpPr>
        <p:spPr>
          <a:xfrm>
            <a:off x="5348889" y="5398419"/>
            <a:ext cx="2242074" cy="103173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D4D826-FA24-4FDA-9D9F-4527933326D8}"/>
              </a:ext>
            </a:extLst>
          </p:cNvPr>
          <p:cNvSpPr txBox="1"/>
          <p:nvPr/>
        </p:nvSpPr>
        <p:spPr>
          <a:xfrm>
            <a:off x="7761836" y="4952822"/>
            <a:ext cx="28729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QDM-Logic (CMS32v7),</a:t>
            </a:r>
          </a:p>
          <a:p>
            <a:r>
              <a:rPr lang="en-US" dirty="0"/>
              <a:t>This was all green (excluded)</a:t>
            </a:r>
          </a:p>
          <a:p>
            <a:endParaRPr lang="en-US" dirty="0"/>
          </a:p>
          <a:p>
            <a:r>
              <a:rPr lang="en-US" dirty="0"/>
              <a:t>With CQL-Logic (CMS32v8),</a:t>
            </a:r>
          </a:p>
          <a:p>
            <a:r>
              <a:rPr lang="en-US" dirty="0"/>
              <a:t>Not all green (not excluded)</a:t>
            </a:r>
          </a:p>
        </p:txBody>
      </p:sp>
    </p:spTree>
    <p:extLst>
      <p:ext uri="{BB962C8B-B14F-4D97-AF65-F5344CB8AC3E}">
        <p14:creationId xmlns:p14="http://schemas.microsoft.com/office/powerpoint/2010/main" val="380878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4423C6-0743-428D-8E57-BBD9CF3F9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407" y="354063"/>
            <a:ext cx="5579879" cy="612648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D297C757-70CB-4B1D-8ABD-8271B25B5307}"/>
              </a:ext>
            </a:extLst>
          </p:cNvPr>
          <p:cNvSpPr/>
          <p:nvPr/>
        </p:nvSpPr>
        <p:spPr>
          <a:xfrm>
            <a:off x="5642894" y="971103"/>
            <a:ext cx="884903" cy="71780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0FB62C3-DFF8-4ECF-AA02-F1C10D98E3EF}"/>
              </a:ext>
            </a:extLst>
          </p:cNvPr>
          <p:cNvSpPr/>
          <p:nvPr/>
        </p:nvSpPr>
        <p:spPr>
          <a:xfrm>
            <a:off x="4104161" y="5215272"/>
            <a:ext cx="884903" cy="71780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7BA3BD1-72F0-4EEE-BF63-DE0CD0ADE0B4}"/>
              </a:ext>
            </a:extLst>
          </p:cNvPr>
          <p:cNvSpPr/>
          <p:nvPr/>
        </p:nvSpPr>
        <p:spPr>
          <a:xfrm>
            <a:off x="6633212" y="5451215"/>
            <a:ext cx="2242074" cy="103173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38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3103196-731A-4DC6-939D-BB13607A3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321" y="365494"/>
            <a:ext cx="5517358" cy="6127011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C305CB84-96B1-428A-997E-6EFC98E82060}"/>
              </a:ext>
            </a:extLst>
          </p:cNvPr>
          <p:cNvSpPr/>
          <p:nvPr/>
        </p:nvSpPr>
        <p:spPr>
          <a:xfrm>
            <a:off x="5653548" y="939789"/>
            <a:ext cx="884903" cy="71780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AC0FE42-FAA3-412A-911F-4DC6E3D989C4}"/>
              </a:ext>
            </a:extLst>
          </p:cNvPr>
          <p:cNvSpPr/>
          <p:nvPr/>
        </p:nvSpPr>
        <p:spPr>
          <a:xfrm>
            <a:off x="4184232" y="5183956"/>
            <a:ext cx="884903" cy="71780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BE13DB4-92EE-4C94-970F-A25521A5AC2E}"/>
              </a:ext>
            </a:extLst>
          </p:cNvPr>
          <p:cNvSpPr/>
          <p:nvPr/>
        </p:nvSpPr>
        <p:spPr>
          <a:xfrm>
            <a:off x="6682722" y="5495066"/>
            <a:ext cx="2242074" cy="103173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6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30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QDM-Based Logic (Bonnie-prior, v1.6.11)</vt:lpstr>
      <vt:lpstr>PowerPoint Presentation</vt:lpstr>
      <vt:lpstr>PowerPoint Presentation</vt:lpstr>
      <vt:lpstr>PowerPoint Presentation</vt:lpstr>
      <vt:lpstr>CQL-Based Logic (Bonnie, v2.0.7)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Denning</dc:creator>
  <cp:lastModifiedBy>Denning, Paul B.</cp:lastModifiedBy>
  <cp:revision>5</cp:revision>
  <dcterms:created xsi:type="dcterms:W3CDTF">2018-04-26T17:25:30Z</dcterms:created>
  <dcterms:modified xsi:type="dcterms:W3CDTF">2018-04-26T18:58:58Z</dcterms:modified>
</cp:coreProperties>
</file>