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89" r:id="rId5"/>
    <p:sldId id="293" r:id="rId6"/>
    <p:sldId id="294" r:id="rId7"/>
    <p:sldId id="302" r:id="rId8"/>
    <p:sldId id="304" r:id="rId9"/>
    <p:sldId id="295" r:id="rId10"/>
    <p:sldId id="287" r:id="rId11"/>
    <p:sldId id="258" r:id="rId12"/>
    <p:sldId id="259" r:id="rId13"/>
    <p:sldId id="260" r:id="rId14"/>
    <p:sldId id="261" r:id="rId15"/>
    <p:sldId id="262" r:id="rId16"/>
    <p:sldId id="263" r:id="rId17"/>
    <p:sldId id="267" r:id="rId18"/>
    <p:sldId id="268" r:id="rId19"/>
    <p:sldId id="269" r:id="rId20"/>
    <p:sldId id="271" r:id="rId21"/>
    <p:sldId id="291" r:id="rId22"/>
    <p:sldId id="296" r:id="rId23"/>
    <p:sldId id="297" r:id="rId24"/>
    <p:sldId id="298" r:id="rId25"/>
    <p:sldId id="300" r:id="rId26"/>
    <p:sldId id="272" r:id="rId27"/>
    <p:sldId id="308" r:id="rId28"/>
    <p:sldId id="273" r:id="rId29"/>
    <p:sldId id="274" r:id="rId30"/>
    <p:sldId id="275" r:id="rId31"/>
    <p:sldId id="276" r:id="rId32"/>
    <p:sldId id="277" r:id="rId33"/>
    <p:sldId id="278" r:id="rId34"/>
    <p:sldId id="280" r:id="rId35"/>
    <p:sldId id="292" r:id="rId36"/>
    <p:sldId id="281" r:id="rId37"/>
    <p:sldId id="282" r:id="rId38"/>
    <p:sldId id="283" r:id="rId39"/>
    <p:sldId id="284" r:id="rId40"/>
    <p:sldId id="285" r:id="rId41"/>
    <p:sldId id="286" r:id="rId42"/>
    <p:sldId id="301" r:id="rId43"/>
    <p:sldId id="303" r:id="rId44"/>
    <p:sldId id="305" r:id="rId45"/>
    <p:sldId id="309" r:id="rId46"/>
    <p:sldId id="310" r:id="rId47"/>
    <p:sldId id="311" r:id="rId48"/>
    <p:sldId id="307" r:id="rId49"/>
    <p:sldId id="312" r:id="rId50"/>
    <p:sldId id="2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EC8"/>
    <a:srgbClr val="00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86" autoAdjust="0"/>
    <p:restoredTop sz="94660"/>
  </p:normalViewPr>
  <p:slideViewPr>
    <p:cSldViewPr snapToGrid="0">
      <p:cViewPr>
        <p:scale>
          <a:sx n="93" d="100"/>
          <a:sy n="93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5E88-76DF-43A8-861F-31FCA3F9641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F171-D3C4-4DF4-B6F2-AAF8EEF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38" y="164387"/>
            <a:ext cx="11876926" cy="4633644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HOW KERAS LSTM WORKS </a:t>
            </a:r>
            <a:br>
              <a:rPr lang="en-US" sz="8800" b="1" dirty="0" smtClean="0"/>
            </a:br>
            <a:r>
              <a:rPr lang="en-US" sz="6600" b="1" dirty="0"/>
              <a:t> 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7200" b="1" dirty="0" smtClean="0">
                <a:latin typeface="Consolas" panose="020B0609020204030204" pitchFamily="49" charset="0"/>
              </a:rPr>
              <a:t>FROM A PROGRAMMER PERSPECTIVE</a:t>
            </a:r>
            <a:endParaRPr lang="en-US" sz="72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38" y="5528443"/>
            <a:ext cx="11876926" cy="1329557"/>
          </a:xfrm>
        </p:spPr>
        <p:txBody>
          <a:bodyPr>
            <a:noAutofit/>
          </a:bodyPr>
          <a:lstStyle/>
          <a:p>
            <a:r>
              <a:rPr lang="en-US" i="1" dirty="0" smtClean="0"/>
              <a:t>Parameters, Structure, Behavior</a:t>
            </a:r>
          </a:p>
          <a:p>
            <a:r>
              <a:rPr lang="en-US" i="1" dirty="0" smtClean="0"/>
              <a:t>with </a:t>
            </a:r>
          </a:p>
          <a:p>
            <a:r>
              <a:rPr lang="en-US" i="1" dirty="0" smtClean="0"/>
              <a:t>A simple seq2seq Example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5905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81818" y="290945"/>
            <a:ext cx="11915974" cy="5685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0698" y="253118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</a:t>
            </a:r>
            <a:endParaRPr lang="en-US" sz="48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6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1325" y="6127785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Cell State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81818" y="290946"/>
            <a:ext cx="9378066" cy="447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5906" y="6051666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</a:t>
            </a:r>
            <a:r>
              <a:rPr lang="en-US" sz="5400" baseline="-25000" dirty="0" smtClean="0"/>
              <a:t>t </a:t>
            </a:r>
            <a:r>
              <a:rPr lang="en-US" sz="4000" dirty="0"/>
              <a:t>Hidden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4" t="58888" r="20622" b="29770"/>
          <a:stretch/>
        </p:blipFill>
        <p:spPr>
          <a:xfrm>
            <a:off x="8545484" y="6051666"/>
            <a:ext cx="773084" cy="76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6" t="34108" r="20760" b="54550"/>
          <a:stretch/>
        </p:blipFill>
        <p:spPr>
          <a:xfrm>
            <a:off x="4862945" y="6105454"/>
            <a:ext cx="773084" cy="76477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92335" y="1729047"/>
            <a:ext cx="3408218" cy="1911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9040" y="3674227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088" y="1014153"/>
            <a:ext cx="1792778" cy="433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9193" y="4017819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390" y="25639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</a:t>
            </a:r>
            <a:endParaRPr lang="en-US" sz="36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27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1325" y="6127785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Cell State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81818" y="290946"/>
            <a:ext cx="9378066" cy="447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5906" y="6051666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</a:t>
            </a:r>
            <a:r>
              <a:rPr lang="en-US" sz="5400" baseline="-25000" dirty="0" smtClean="0"/>
              <a:t>t </a:t>
            </a:r>
            <a:r>
              <a:rPr lang="en-US" sz="4000" dirty="0"/>
              <a:t>Hidden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4" t="58888" r="20622" b="29770"/>
          <a:stretch/>
        </p:blipFill>
        <p:spPr>
          <a:xfrm>
            <a:off x="8545484" y="6051666"/>
            <a:ext cx="773084" cy="76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6" t="34108" r="20760" b="54550"/>
          <a:stretch/>
        </p:blipFill>
        <p:spPr>
          <a:xfrm>
            <a:off x="4862945" y="6105454"/>
            <a:ext cx="773084" cy="76477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92335" y="1729047"/>
            <a:ext cx="3408218" cy="1911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9040" y="3674227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088" y="1014153"/>
            <a:ext cx="1792778" cy="433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9193" y="4017819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4920" y="1158298"/>
            <a:ext cx="1792778" cy="433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8486" y="25639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</a:t>
            </a:r>
            <a:endParaRPr lang="en-US" sz="36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07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1325" y="6127785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Cell State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81818" y="290946"/>
            <a:ext cx="9378066" cy="447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5906" y="6051666"/>
            <a:ext cx="358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</a:t>
            </a:r>
            <a:r>
              <a:rPr lang="en-US" sz="5400" baseline="-25000" dirty="0" smtClean="0"/>
              <a:t>t </a:t>
            </a:r>
            <a:r>
              <a:rPr lang="en-US" sz="4000" dirty="0"/>
              <a:t>Hidden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4" t="58888" r="20622" b="29770"/>
          <a:stretch/>
        </p:blipFill>
        <p:spPr>
          <a:xfrm>
            <a:off x="8545484" y="6051666"/>
            <a:ext cx="773084" cy="76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6" t="34108" r="20760" b="54550"/>
          <a:stretch/>
        </p:blipFill>
        <p:spPr>
          <a:xfrm>
            <a:off x="4862945" y="6105454"/>
            <a:ext cx="773084" cy="76477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92335" y="1729047"/>
            <a:ext cx="3408218" cy="1911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49040" y="3674227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088" y="1014153"/>
            <a:ext cx="1792778" cy="433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9193" y="4017819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4920" y="1158298"/>
            <a:ext cx="1792778" cy="4330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877" y="2892948"/>
            <a:ext cx="2269375" cy="1124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8486" y="25639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</a:t>
            </a:r>
            <a:endParaRPr lang="en-US" sz="36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4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229982"/>
            <a:ext cx="6449977" cy="644190"/>
            <a:chOff x="4862945" y="6051666"/>
            <a:chExt cx="6819776" cy="825305"/>
          </a:xfrm>
        </p:grpSpPr>
        <p:sp>
          <p:nvSpPr>
            <p:cNvPr id="6" name="TextBox 5"/>
            <p:cNvSpPr txBox="1"/>
            <p:nvPr/>
          </p:nvSpPr>
          <p:spPr>
            <a:xfrm>
              <a:off x="4961325" y="6127785"/>
              <a:ext cx="3584159" cy="74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</a:t>
              </a:r>
              <a:r>
                <a:rPr lang="en-US" sz="3200" dirty="0" smtClean="0"/>
                <a:t>     Cell State</a:t>
              </a:r>
              <a:endParaRPr lang="en-US" sz="3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98562" y="6051666"/>
              <a:ext cx="3584159" cy="74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Hidden </a:t>
              </a:r>
              <a:r>
                <a:rPr lang="en-US" sz="3200" dirty="0"/>
                <a:t>State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74" t="58888" r="20622" b="29770"/>
            <a:stretch/>
          </p:blipFill>
          <p:spPr>
            <a:xfrm>
              <a:off x="7376793" y="6051666"/>
              <a:ext cx="773084" cy="76477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36" t="34108" r="20760" b="54550"/>
            <a:stretch/>
          </p:blipFill>
          <p:spPr>
            <a:xfrm>
              <a:off x="4862945" y="6105454"/>
              <a:ext cx="773084" cy="76477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283" y="0"/>
            <a:ext cx="9378066" cy="4311417"/>
            <a:chOff x="3049461" y="831273"/>
            <a:chExt cx="9378066" cy="43114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45" t="11358" r="-31645" b="6284"/>
            <a:stretch/>
          </p:blipFill>
          <p:spPr>
            <a:xfrm>
              <a:off x="3049461" y="831273"/>
              <a:ext cx="9378066" cy="3917948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092335" y="1729047"/>
              <a:ext cx="3408218" cy="1911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49040" y="3674227"/>
              <a:ext cx="2269375" cy="1124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9193" y="4017819"/>
              <a:ext cx="2269375" cy="1124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26877" y="2892948"/>
              <a:ext cx="2269375" cy="1124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53404" y="26681"/>
            <a:ext cx="51151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= [1,2,3,4]</a:t>
            </a:r>
          </a:p>
          <a:p>
            <a:endParaRPr lang="en-US" sz="3600" dirty="0"/>
          </a:p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b="1" dirty="0" err="1" smtClean="0"/>
              <a:t>LSTMcell</a:t>
            </a:r>
            <a:r>
              <a:rPr lang="en-US" sz="3600" dirty="0" smtClean="0"/>
              <a:t> (input):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C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= random()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h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= f(</a:t>
            </a:r>
            <a:r>
              <a:rPr lang="en-US" sz="3600" dirty="0" smtClean="0"/>
              <a:t>input</a:t>
            </a:r>
            <a:r>
              <a:rPr lang="en-US" sz="3600" dirty="0" smtClean="0"/>
              <a:t>, </a:t>
            </a:r>
            <a:r>
              <a:rPr lang="en-US" sz="3600" dirty="0" smtClean="0"/>
              <a:t>C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)</a:t>
            </a:r>
          </a:p>
          <a:p>
            <a:r>
              <a:rPr lang="en-US" sz="3600" dirty="0" smtClean="0"/>
              <a:t>      return </a:t>
            </a:r>
            <a:r>
              <a:rPr lang="en-US" sz="3600" dirty="0" smtClean="0"/>
              <a:t>h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, </a:t>
            </a:r>
            <a:r>
              <a:rPr lang="en-US" sz="3600" dirty="0" smtClean="0"/>
              <a:t>C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  <a:p>
            <a:r>
              <a:rPr lang="en-US" sz="3600" dirty="0" smtClean="0"/>
              <a:t>}</a:t>
            </a:r>
          </a:p>
          <a:p>
            <a:r>
              <a:rPr lang="en-US" sz="3600" dirty="0" smtClean="0"/>
              <a:t>X</a:t>
            </a:r>
            <a:r>
              <a:rPr lang="en-US" sz="4800" baseline="-25000" dirty="0" smtClean="0"/>
              <a:t>0</a:t>
            </a:r>
            <a:r>
              <a:rPr lang="en-US" sz="3600" dirty="0" smtClean="0"/>
              <a:t> =  X[0]     </a:t>
            </a:r>
          </a:p>
          <a:p>
            <a:r>
              <a:rPr lang="en-US" sz="3600" dirty="0" smtClean="0"/>
              <a:t>h</a:t>
            </a:r>
            <a:r>
              <a:rPr lang="en-US" sz="4800" baseline="-25000" dirty="0" smtClean="0"/>
              <a:t>1,</a:t>
            </a:r>
            <a:r>
              <a:rPr lang="en-US" sz="3600" dirty="0" smtClean="0"/>
              <a:t> , </a:t>
            </a:r>
            <a:r>
              <a:rPr lang="en-US" sz="3600" dirty="0" smtClean="0"/>
              <a:t>C</a:t>
            </a:r>
            <a:r>
              <a:rPr lang="en-US" sz="4800" baseline="-25000" dirty="0" smtClean="0"/>
              <a:t>1</a:t>
            </a:r>
            <a:r>
              <a:rPr lang="en-US" sz="3600" dirty="0" smtClean="0"/>
              <a:t> </a:t>
            </a:r>
            <a:r>
              <a:rPr lang="en-US" sz="3600" dirty="0" smtClean="0"/>
              <a:t>= </a:t>
            </a:r>
            <a:r>
              <a:rPr lang="en-US" sz="3600" b="1" dirty="0" err="1" smtClean="0"/>
              <a:t>LSTMcell</a:t>
            </a:r>
            <a:r>
              <a:rPr lang="en-US" sz="3600" dirty="0" smtClean="0"/>
              <a:t>(</a:t>
            </a:r>
            <a:r>
              <a:rPr lang="en-US" sz="3600" dirty="0" smtClean="0"/>
              <a:t>X</a:t>
            </a:r>
            <a:r>
              <a:rPr lang="en-US" sz="4800" baseline="-25000" dirty="0" smtClean="0"/>
              <a:t>0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3354" y="15305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LSTM Cell</a:t>
            </a:r>
            <a:endParaRPr lang="en-US" sz="36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5780" y="26681"/>
            <a:ext cx="60027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= [1,2,3,4]</a:t>
            </a:r>
          </a:p>
          <a:p>
            <a:endParaRPr lang="en-US" sz="3600" dirty="0"/>
          </a:p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b="1" dirty="0" err="1" smtClean="0"/>
              <a:t>LSTM_layer</a:t>
            </a:r>
            <a:r>
              <a:rPr lang="en-US" sz="3600" dirty="0" smtClean="0"/>
              <a:t> (sequence):</a:t>
            </a:r>
          </a:p>
          <a:p>
            <a:r>
              <a:rPr lang="en-US" sz="3600" dirty="0" smtClean="0"/>
              <a:t>{	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for </a:t>
            </a:r>
            <a:r>
              <a:rPr lang="en-US" sz="3600" dirty="0" err="1" smtClean="0"/>
              <a:t>x</a:t>
            </a:r>
            <a:r>
              <a:rPr lang="en-US" sz="4800" baseline="-25000" dirty="0" err="1"/>
              <a:t>t</a:t>
            </a:r>
            <a:r>
              <a:rPr lang="en-US" sz="4800" baseline="-25000" dirty="0"/>
              <a:t> </a:t>
            </a:r>
            <a:r>
              <a:rPr lang="en-US" sz="3600" dirty="0" smtClean="0"/>
              <a:t>in sequence:</a:t>
            </a:r>
          </a:p>
          <a:p>
            <a:r>
              <a:rPr lang="en-US" sz="3600" dirty="0" smtClean="0"/>
              <a:t>	</a:t>
            </a:r>
            <a:r>
              <a:rPr lang="en-US" sz="3600" dirty="0" smtClean="0"/>
              <a:t>h</a:t>
            </a:r>
            <a:r>
              <a:rPr lang="en-US" sz="4800" baseline="-25000" dirty="0" smtClean="0"/>
              <a:t>t,</a:t>
            </a:r>
            <a:r>
              <a:rPr lang="en-US" sz="3600" dirty="0" smtClean="0"/>
              <a:t> , C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= </a:t>
            </a:r>
            <a:r>
              <a:rPr lang="en-US" sz="3600" b="1" dirty="0" err="1" smtClean="0"/>
              <a:t>LSTMcell</a:t>
            </a:r>
            <a:r>
              <a:rPr lang="en-US" sz="3600" dirty="0" smtClean="0"/>
              <a:t>(</a:t>
            </a:r>
            <a:r>
              <a:rPr lang="en-US" sz="3600" dirty="0" err="1" smtClean="0"/>
              <a:t>x</a:t>
            </a:r>
            <a:r>
              <a:rPr lang="en-US" sz="4800" baseline="-25000" dirty="0" err="1" smtClean="0"/>
              <a:t>t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return </a:t>
            </a:r>
            <a:r>
              <a:rPr lang="en-US" sz="3600" dirty="0" smtClean="0"/>
              <a:t>h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, </a:t>
            </a:r>
            <a:r>
              <a:rPr lang="en-US" sz="3600" dirty="0" smtClean="0"/>
              <a:t>C</a:t>
            </a:r>
            <a:r>
              <a:rPr lang="en-US" sz="4800" baseline="-25000" dirty="0" smtClean="0"/>
              <a:t>t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  <a:p>
            <a:r>
              <a:rPr lang="en-US" sz="3600" dirty="0" smtClean="0"/>
              <a:t>}</a:t>
            </a:r>
          </a:p>
          <a:p>
            <a:r>
              <a:rPr lang="en-US" sz="3600" dirty="0" smtClean="0"/>
              <a:t>     </a:t>
            </a:r>
          </a:p>
          <a:p>
            <a:r>
              <a:rPr lang="en-US" sz="3600" dirty="0" err="1" smtClean="0"/>
              <a:t>h</a:t>
            </a:r>
            <a:r>
              <a:rPr lang="en-US" sz="4800" baseline="-25000" dirty="0" err="1" smtClean="0"/>
              <a:t>last</a:t>
            </a:r>
            <a:r>
              <a:rPr lang="en-US" sz="4800" baseline="-25000" dirty="0" smtClean="0"/>
              <a:t>,</a:t>
            </a:r>
            <a:r>
              <a:rPr lang="en-US" sz="3600" dirty="0" smtClean="0"/>
              <a:t> , </a:t>
            </a:r>
            <a:r>
              <a:rPr lang="en-US" sz="3600" dirty="0" smtClean="0"/>
              <a:t>C</a:t>
            </a:r>
            <a:r>
              <a:rPr lang="en-US" sz="4800" baseline="-25000" dirty="0" smtClean="0"/>
              <a:t>last</a:t>
            </a:r>
            <a:r>
              <a:rPr lang="en-US" sz="3600" dirty="0" smtClean="0"/>
              <a:t> </a:t>
            </a:r>
            <a:r>
              <a:rPr lang="en-US" sz="3600" dirty="0" smtClean="0"/>
              <a:t>= </a:t>
            </a:r>
            <a:r>
              <a:rPr lang="en-US" sz="3600" b="1" dirty="0" err="1" smtClean="0"/>
              <a:t>LSTM_layer</a:t>
            </a:r>
            <a:r>
              <a:rPr lang="en-US" sz="3600" dirty="0" smtClean="0"/>
              <a:t>(</a:t>
            </a:r>
            <a:r>
              <a:rPr lang="en-US" sz="3600" dirty="0" smtClean="0"/>
              <a:t>X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1"/>
            <a:ext cx="5486525" cy="30861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8693" y="72918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LSTM Cell</a:t>
            </a:r>
            <a:endParaRPr lang="en-US" sz="12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0469" y="162868"/>
            <a:ext cx="60027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[1,2,3,4]</a:t>
            </a:r>
          </a:p>
          <a:p>
            <a:endParaRPr lang="en-US" sz="2000" dirty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 (sequence):</a:t>
            </a:r>
          </a:p>
          <a:p>
            <a:r>
              <a:rPr lang="en-US" sz="2000" dirty="0" smtClean="0"/>
              <a:t>{	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for </a:t>
            </a:r>
            <a:r>
              <a:rPr lang="en-US" sz="20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baseline="-25000" dirty="0"/>
              <a:t> </a:t>
            </a:r>
            <a:r>
              <a:rPr lang="en-US" sz="2000" dirty="0" smtClean="0"/>
              <a:t>in sequence: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LSTMcell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3200" baseline="-25000" dirty="0" err="1" smtClean="0"/>
              <a:t>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return 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    </a:t>
            </a:r>
          </a:p>
          <a:p>
            <a:r>
              <a:rPr lang="en-US" sz="2000" dirty="0" err="1" smtClean="0"/>
              <a:t>h</a:t>
            </a:r>
            <a:r>
              <a:rPr lang="en-US" sz="3200" baseline="-25000" dirty="0" err="1" smtClean="0"/>
              <a:t>last</a:t>
            </a:r>
            <a:r>
              <a:rPr lang="en-US" sz="3200" baseline="-25000" dirty="0" smtClean="0"/>
              <a:t>,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last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(</a:t>
            </a:r>
            <a:r>
              <a:rPr lang="en-US" sz="2000" dirty="0" smtClean="0"/>
              <a:t>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632296" y="4258213"/>
            <a:ext cx="2623225" cy="1935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2957206" y="4258213"/>
            <a:ext cx="2623225" cy="1935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5434517" y="4258213"/>
            <a:ext cx="2623225" cy="193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7911828" y="4258213"/>
            <a:ext cx="2623225" cy="1935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292" y="6108970"/>
            <a:ext cx="81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   1                                           2                                            3                                             4    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690366" y="4601183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13192" y="3966008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11965" y="3542529"/>
            <a:ext cx="220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/>
              <a:t>last</a:t>
            </a:r>
            <a:r>
              <a:rPr lang="en-US" sz="4400" b="1" baseline="-25000" dirty="0"/>
              <a:t>,</a:t>
            </a:r>
            <a:r>
              <a:rPr lang="en-US" sz="3200" b="1" dirty="0" smtClean="0"/>
              <a:t> , C</a:t>
            </a:r>
            <a:r>
              <a:rPr lang="en-US" sz="4400" b="1" baseline="-25000" dirty="0"/>
              <a:t>last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01811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0469" y="162868"/>
            <a:ext cx="600275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 = [1,2,3,4]</a:t>
            </a:r>
          </a:p>
          <a:p>
            <a:endParaRPr lang="en-US" sz="1600" dirty="0"/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LSTM_layer</a:t>
            </a:r>
            <a:r>
              <a:rPr lang="en-US" sz="1600" dirty="0" smtClean="0"/>
              <a:t> (sequence):</a:t>
            </a:r>
          </a:p>
          <a:p>
            <a:r>
              <a:rPr lang="en-US" sz="1600" dirty="0" smtClean="0"/>
              <a:t>{	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for </a:t>
            </a:r>
            <a:r>
              <a:rPr lang="en-US" sz="1600" dirty="0" err="1" smtClean="0"/>
              <a:t>x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1600" dirty="0" smtClean="0"/>
              <a:t>in sequence: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h</a:t>
            </a:r>
            <a:r>
              <a:rPr lang="en-US" sz="2400" baseline="-25000" dirty="0" smtClean="0"/>
              <a:t>t,</a:t>
            </a:r>
            <a:r>
              <a:rPr lang="en-US" sz="1600" dirty="0" smtClean="0"/>
              <a:t> , C</a:t>
            </a:r>
            <a:r>
              <a:rPr lang="en-US" sz="2400" baseline="-25000" dirty="0" smtClean="0"/>
              <a:t>t</a:t>
            </a:r>
            <a:r>
              <a:rPr lang="en-US" sz="1600" dirty="0" smtClean="0"/>
              <a:t> = </a:t>
            </a:r>
            <a:r>
              <a:rPr lang="en-US" sz="1600" b="1" dirty="0" err="1" smtClean="0"/>
              <a:t>LSTMcell</a:t>
            </a:r>
            <a:r>
              <a:rPr lang="en-US" sz="1600" dirty="0" smtClean="0"/>
              <a:t>(</a:t>
            </a:r>
            <a:r>
              <a:rPr lang="en-US" sz="16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return </a:t>
            </a:r>
            <a:r>
              <a:rPr lang="en-US" sz="1600" dirty="0" smtClean="0"/>
              <a:t>h</a:t>
            </a:r>
            <a:r>
              <a:rPr lang="en-US" sz="2400" baseline="-25000" dirty="0" smtClean="0"/>
              <a:t>t</a:t>
            </a:r>
            <a:r>
              <a:rPr lang="en-US" sz="1600" dirty="0" smtClean="0"/>
              <a:t> , </a:t>
            </a:r>
            <a:r>
              <a:rPr lang="en-US" sz="1600" dirty="0" smtClean="0"/>
              <a:t>C</a:t>
            </a:r>
            <a:r>
              <a:rPr lang="en-US" sz="2400" baseline="-25000" dirty="0" smtClean="0"/>
              <a:t>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err="1" smtClean="0"/>
              <a:t>h</a:t>
            </a:r>
            <a:r>
              <a:rPr lang="en-US" sz="2400" baseline="-25000" dirty="0" err="1" smtClean="0"/>
              <a:t>last</a:t>
            </a:r>
            <a:r>
              <a:rPr lang="en-US" sz="2400" baseline="-25000" dirty="0" smtClean="0"/>
              <a:t>,</a:t>
            </a:r>
            <a:r>
              <a:rPr lang="en-US" sz="1600" dirty="0" smtClean="0"/>
              <a:t> , </a:t>
            </a:r>
            <a:r>
              <a:rPr lang="en-US" sz="1600" dirty="0" smtClean="0"/>
              <a:t>C</a:t>
            </a:r>
            <a:r>
              <a:rPr lang="en-US" sz="2400" baseline="-25000" dirty="0" smtClean="0"/>
              <a:t>last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b="1" dirty="0" err="1" smtClean="0"/>
              <a:t>LSTM_layer</a:t>
            </a:r>
            <a:r>
              <a:rPr lang="en-US" sz="1600" dirty="0" smtClean="0"/>
              <a:t>(</a:t>
            </a:r>
            <a:r>
              <a:rPr lang="en-US" sz="1600" dirty="0" smtClean="0"/>
              <a:t>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632296" y="4258213"/>
            <a:ext cx="2623225" cy="1935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2957206" y="4258213"/>
            <a:ext cx="2623225" cy="1935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5434517" y="4258213"/>
            <a:ext cx="2623225" cy="193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7911828" y="4258213"/>
            <a:ext cx="2623225" cy="1935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292" y="6108970"/>
            <a:ext cx="81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   1                                           2                                            3                                             4    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690366" y="4601183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13192" y="3966008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11965" y="3542529"/>
            <a:ext cx="220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/>
              <a:t>last</a:t>
            </a:r>
            <a:r>
              <a:rPr lang="en-US" sz="4400" b="1" baseline="-25000" dirty="0"/>
              <a:t>,</a:t>
            </a:r>
            <a:r>
              <a:rPr lang="en-US" sz="3200" b="1" dirty="0" smtClean="0"/>
              <a:t> , C</a:t>
            </a:r>
            <a:r>
              <a:rPr lang="en-US" sz="4400" b="1" baseline="-25000" dirty="0"/>
              <a:t>last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1957" y="262647"/>
            <a:ext cx="85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But these LSTM cells are oversimplified </a:t>
            </a:r>
            <a:r>
              <a:rPr lang="en-US" sz="6000" b="1" dirty="0" smtClean="0">
                <a:sym typeface="Wingdings" panose="05000000000000000000" pitchFamily="2" charset="2"/>
              </a:rPr>
              <a:t>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039337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4142" y="0"/>
            <a:ext cx="1213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 more realistic one: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70" y="1218040"/>
            <a:ext cx="9512758" cy="53509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3071" y="139682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</a:t>
            </a:r>
            <a:endParaRPr lang="en-US" sz="32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75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82" y="4493477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9851369" y="927754"/>
            <a:ext cx="220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/>
              <a:t>last</a:t>
            </a:r>
            <a:r>
              <a:rPr lang="en-US" sz="4400" b="1" baseline="-25000" dirty="0"/>
              <a:t>,</a:t>
            </a:r>
            <a:r>
              <a:rPr lang="en-US" sz="3200" b="1" dirty="0" smtClean="0"/>
              <a:t> , C</a:t>
            </a:r>
            <a:r>
              <a:rPr lang="en-US" sz="4400" b="1" baseline="-25000" dirty="0"/>
              <a:t>last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05942" y="2176060"/>
            <a:ext cx="3273134" cy="2254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2983074" y="2176060"/>
            <a:ext cx="3273134" cy="225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876129" y="2176060"/>
            <a:ext cx="3273134" cy="2254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782236" y="2176060"/>
            <a:ext cx="3273134" cy="225465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236268" y="2522771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236267" y="3321363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0" y="2522771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-37464" y="3321363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942" y="1073531"/>
            <a:ext cx="2977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 smtClean="0"/>
              <a:t>initial</a:t>
            </a:r>
            <a:r>
              <a:rPr lang="en-US" sz="4400" b="1" baseline="-25000" dirty="0" smtClean="0"/>
              <a:t>,</a:t>
            </a:r>
            <a:r>
              <a:rPr lang="en-US" sz="3200" b="1" dirty="0" smtClean="0"/>
              <a:t> , </a:t>
            </a:r>
            <a:r>
              <a:rPr lang="en-US" sz="3200" b="1" dirty="0" err="1" smtClean="0"/>
              <a:t>C</a:t>
            </a:r>
            <a:r>
              <a:rPr lang="en-US" sz="4400" b="1" baseline="-25000" dirty="0" err="1" smtClean="0"/>
              <a:t>initial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50043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A SIMPLE SEQ2SEQ 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47" y="1825625"/>
            <a:ext cx="110147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Given: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[3 5 1 6]</a:t>
            </a:r>
          </a:p>
          <a:p>
            <a:endParaRPr lang="en-US" sz="4000" dirty="0" smtClean="0"/>
          </a:p>
          <a:p>
            <a:r>
              <a:rPr lang="en-US" sz="4000" dirty="0" smtClean="0"/>
              <a:t>Output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[3 5 0 0]</a:t>
            </a:r>
          </a:p>
          <a:p>
            <a:endParaRPr lang="en-US" sz="4000" dirty="0" smtClean="0"/>
          </a:p>
          <a:p>
            <a:pPr marL="0" indent="0" algn="ctr">
              <a:buNone/>
            </a:pPr>
            <a:r>
              <a:rPr lang="en-US" sz="4000" b="1" dirty="0" smtClean="0"/>
              <a:t>Task: Remember the first two input and forget the rest.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1720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0469" y="162868"/>
            <a:ext cx="60027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 [1,2,3,4]</a:t>
            </a:r>
          </a:p>
          <a:p>
            <a:r>
              <a:rPr lang="en-US" sz="3200" dirty="0" err="1" smtClean="0"/>
              <a:t>def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LSTM_layer</a:t>
            </a:r>
            <a:r>
              <a:rPr lang="en-US" sz="3200" dirty="0" smtClean="0"/>
              <a:t> (sequence):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      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 = </a:t>
            </a:r>
            <a:r>
              <a:rPr lang="en-US" sz="3200" dirty="0" smtClean="0"/>
              <a:t> random()</a:t>
            </a:r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for </a:t>
            </a:r>
            <a:r>
              <a:rPr lang="en-US" sz="3200" dirty="0" err="1" smtClean="0"/>
              <a:t>x</a:t>
            </a:r>
            <a:r>
              <a:rPr lang="en-US" sz="4400" baseline="-25000" dirty="0" err="1"/>
              <a:t>t</a:t>
            </a:r>
            <a:r>
              <a:rPr lang="en-US" sz="4400" baseline="-25000" dirty="0"/>
              <a:t> </a:t>
            </a:r>
            <a:r>
              <a:rPr lang="en-US" sz="3200" dirty="0" smtClean="0"/>
              <a:t>in sequence:</a:t>
            </a:r>
          </a:p>
          <a:p>
            <a:r>
              <a:rPr lang="en-US" sz="3200" dirty="0" smtClean="0"/>
              <a:t>	</a:t>
            </a:r>
            <a:r>
              <a:rPr lang="en-US" sz="3200" dirty="0" smtClean="0"/>
              <a:t>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= </a:t>
            </a:r>
            <a:r>
              <a:rPr lang="en-US" sz="3200" b="1" dirty="0" err="1" smtClean="0"/>
              <a:t>LSTMcell</a:t>
            </a:r>
            <a:r>
              <a:rPr lang="en-US" sz="3200" dirty="0" smtClean="0"/>
              <a:t>(</a:t>
            </a:r>
            <a:r>
              <a:rPr lang="en-US" sz="3200" dirty="0" err="1" smtClean="0"/>
              <a:t>x</a:t>
            </a:r>
            <a:r>
              <a:rPr lang="en-US" sz="4400" baseline="-25000" dirty="0" err="1" smtClean="0"/>
              <a:t>t</a:t>
            </a:r>
            <a:r>
              <a:rPr lang="en-US" sz="3200" dirty="0" smtClean="0"/>
              <a:t>, 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)</a:t>
            </a:r>
          </a:p>
          <a:p>
            <a:r>
              <a:rPr lang="en-US" sz="3200" dirty="0" smtClean="0"/>
              <a:t>      return </a:t>
            </a:r>
            <a:r>
              <a:rPr lang="en-US" sz="3200" dirty="0" smtClean="0"/>
              <a:t>h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, </a:t>
            </a:r>
            <a:r>
              <a:rPr lang="en-US" sz="3200" dirty="0" smtClean="0"/>
              <a:t>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	</a:t>
            </a:r>
            <a:endParaRPr lang="en-US" sz="3200" dirty="0"/>
          </a:p>
          <a:p>
            <a:r>
              <a:rPr lang="en-US" sz="3200" dirty="0" smtClean="0"/>
              <a:t>}</a:t>
            </a:r>
          </a:p>
          <a:p>
            <a:r>
              <a:rPr lang="en-US" sz="3200" dirty="0" smtClean="0"/>
              <a:t>     </a:t>
            </a:r>
          </a:p>
          <a:p>
            <a:r>
              <a:rPr lang="en-US" sz="3200" dirty="0" err="1" smtClean="0"/>
              <a:t>h</a:t>
            </a:r>
            <a:r>
              <a:rPr lang="en-US" sz="4400" baseline="-25000" dirty="0" err="1" smtClean="0"/>
              <a:t>last</a:t>
            </a:r>
            <a:r>
              <a:rPr lang="en-US" sz="4400" baseline="-25000" dirty="0" smtClean="0"/>
              <a:t>,</a:t>
            </a:r>
            <a:r>
              <a:rPr lang="en-US" sz="3200" dirty="0" smtClean="0"/>
              <a:t> , </a:t>
            </a:r>
            <a:r>
              <a:rPr lang="en-US" sz="3200" dirty="0" smtClean="0"/>
              <a:t>C</a:t>
            </a:r>
            <a:r>
              <a:rPr lang="en-US" sz="4400" baseline="-25000" dirty="0" smtClean="0"/>
              <a:t>last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b="1" dirty="0" err="1" smtClean="0"/>
              <a:t>LSTM_layer</a:t>
            </a:r>
            <a:r>
              <a:rPr lang="en-US" sz="3200" dirty="0" smtClean="0"/>
              <a:t>(</a:t>
            </a:r>
            <a:r>
              <a:rPr lang="en-US" sz="3200" dirty="0" smtClean="0"/>
              <a:t>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35" y="162868"/>
            <a:ext cx="6408245" cy="2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1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0469" y="162868"/>
            <a:ext cx="60027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 [1,2,3,4]</a:t>
            </a:r>
          </a:p>
          <a:p>
            <a:r>
              <a:rPr lang="en-US" sz="3200" dirty="0" err="1" smtClean="0"/>
              <a:t>def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LSTM_layer</a:t>
            </a:r>
            <a:r>
              <a:rPr lang="en-US" sz="3200" dirty="0" smtClean="0"/>
              <a:t> (sequence):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      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 = </a:t>
            </a:r>
            <a:r>
              <a:rPr lang="en-US" sz="3200" dirty="0" smtClean="0"/>
              <a:t> random()</a:t>
            </a:r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for </a:t>
            </a:r>
            <a:r>
              <a:rPr lang="en-US" sz="3200" dirty="0" err="1" smtClean="0"/>
              <a:t>x</a:t>
            </a:r>
            <a:r>
              <a:rPr lang="en-US" sz="4400" baseline="-25000" dirty="0" err="1"/>
              <a:t>t</a:t>
            </a:r>
            <a:r>
              <a:rPr lang="en-US" sz="4400" baseline="-25000" dirty="0"/>
              <a:t> </a:t>
            </a:r>
            <a:r>
              <a:rPr lang="en-US" sz="3200" dirty="0" smtClean="0"/>
              <a:t>in sequence:</a:t>
            </a:r>
          </a:p>
          <a:p>
            <a:r>
              <a:rPr lang="en-US" sz="3200" dirty="0" smtClean="0"/>
              <a:t>	</a:t>
            </a:r>
            <a:r>
              <a:rPr lang="en-US" sz="3200" dirty="0" smtClean="0"/>
              <a:t>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= </a:t>
            </a:r>
            <a:r>
              <a:rPr lang="en-US" sz="3200" b="1" dirty="0" err="1" smtClean="0"/>
              <a:t>LSTMcell</a:t>
            </a:r>
            <a:r>
              <a:rPr lang="en-US" sz="3200" dirty="0" smtClean="0"/>
              <a:t>(</a:t>
            </a:r>
            <a:r>
              <a:rPr lang="en-US" sz="3200" dirty="0" err="1" smtClean="0"/>
              <a:t>x</a:t>
            </a:r>
            <a:r>
              <a:rPr lang="en-US" sz="4400" baseline="-25000" dirty="0" err="1" smtClean="0"/>
              <a:t>t</a:t>
            </a:r>
            <a:r>
              <a:rPr lang="en-US" sz="3200" dirty="0" smtClean="0"/>
              <a:t>, h</a:t>
            </a:r>
            <a:r>
              <a:rPr lang="en-US" sz="4400" baseline="-25000" dirty="0" smtClean="0"/>
              <a:t>t,</a:t>
            </a:r>
            <a:r>
              <a:rPr lang="en-US" sz="3200" dirty="0" smtClean="0"/>
              <a:t> , 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)</a:t>
            </a:r>
          </a:p>
          <a:p>
            <a:r>
              <a:rPr lang="en-US" sz="3200" dirty="0" smtClean="0"/>
              <a:t>      return </a:t>
            </a:r>
            <a:r>
              <a:rPr lang="en-US" sz="3200" dirty="0" smtClean="0"/>
              <a:t>h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, </a:t>
            </a:r>
            <a:r>
              <a:rPr lang="en-US" sz="3200" dirty="0" smtClean="0"/>
              <a:t>C</a:t>
            </a:r>
            <a:r>
              <a:rPr lang="en-US" sz="4400" baseline="-25000" dirty="0" smtClean="0"/>
              <a:t>t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	</a:t>
            </a:r>
            <a:endParaRPr lang="en-US" sz="3200" dirty="0"/>
          </a:p>
          <a:p>
            <a:r>
              <a:rPr lang="en-US" sz="3200" dirty="0" smtClean="0"/>
              <a:t>}</a:t>
            </a:r>
          </a:p>
          <a:p>
            <a:r>
              <a:rPr lang="en-US" sz="3200" dirty="0" smtClean="0"/>
              <a:t>     </a:t>
            </a:r>
          </a:p>
          <a:p>
            <a:r>
              <a:rPr lang="en-US" sz="3200" dirty="0" err="1" smtClean="0"/>
              <a:t>h</a:t>
            </a:r>
            <a:r>
              <a:rPr lang="en-US" sz="4400" baseline="-25000" dirty="0" err="1" smtClean="0"/>
              <a:t>last</a:t>
            </a:r>
            <a:r>
              <a:rPr lang="en-US" sz="4400" baseline="-25000" dirty="0" smtClean="0"/>
              <a:t>,</a:t>
            </a:r>
            <a:r>
              <a:rPr lang="en-US" sz="3200" dirty="0" smtClean="0"/>
              <a:t> , </a:t>
            </a:r>
            <a:r>
              <a:rPr lang="en-US" sz="3200" dirty="0" smtClean="0"/>
              <a:t>C</a:t>
            </a:r>
            <a:r>
              <a:rPr lang="en-US" sz="4400" baseline="-25000" dirty="0" smtClean="0"/>
              <a:t>last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b="1" dirty="0" err="1" smtClean="0"/>
              <a:t>LSTM_layer</a:t>
            </a:r>
            <a:r>
              <a:rPr lang="en-US" sz="3200" dirty="0" smtClean="0"/>
              <a:t>(</a:t>
            </a:r>
            <a:r>
              <a:rPr lang="en-US" sz="3200" dirty="0" smtClean="0"/>
              <a:t>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35" y="162868"/>
            <a:ext cx="6408245" cy="2332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681" r="20314" b="32002"/>
          <a:stretch/>
        </p:blipFill>
        <p:spPr>
          <a:xfrm>
            <a:off x="5535106" y="4100171"/>
            <a:ext cx="6656894" cy="259936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6195317" y="3000054"/>
            <a:ext cx="5075434" cy="1993186"/>
          </a:xfrm>
          <a:custGeom>
            <a:avLst/>
            <a:gdLst>
              <a:gd name="connsiteX0" fmla="*/ 4448710 w 5075434"/>
              <a:gd name="connsiteY0" fmla="*/ 1993186 h 1993186"/>
              <a:gd name="connsiteX1" fmla="*/ 4592548 w 5075434"/>
              <a:gd name="connsiteY1" fmla="*/ 1952090 h 1993186"/>
              <a:gd name="connsiteX2" fmla="*/ 4633645 w 5075434"/>
              <a:gd name="connsiteY2" fmla="*/ 1931542 h 1993186"/>
              <a:gd name="connsiteX3" fmla="*/ 4664467 w 5075434"/>
              <a:gd name="connsiteY3" fmla="*/ 1921267 h 1993186"/>
              <a:gd name="connsiteX4" fmla="*/ 4726112 w 5075434"/>
              <a:gd name="connsiteY4" fmla="*/ 1869897 h 1993186"/>
              <a:gd name="connsiteX5" fmla="*/ 4756935 w 5075434"/>
              <a:gd name="connsiteY5" fmla="*/ 1849348 h 1993186"/>
              <a:gd name="connsiteX6" fmla="*/ 4808305 w 5075434"/>
              <a:gd name="connsiteY6" fmla="*/ 1797977 h 1993186"/>
              <a:gd name="connsiteX7" fmla="*/ 4828854 w 5075434"/>
              <a:gd name="connsiteY7" fmla="*/ 1777429 h 1993186"/>
              <a:gd name="connsiteX8" fmla="*/ 4859676 w 5075434"/>
              <a:gd name="connsiteY8" fmla="*/ 1736333 h 1993186"/>
              <a:gd name="connsiteX9" fmla="*/ 4880225 w 5075434"/>
              <a:gd name="connsiteY9" fmla="*/ 1705510 h 1993186"/>
              <a:gd name="connsiteX10" fmla="*/ 4911047 w 5075434"/>
              <a:gd name="connsiteY10" fmla="*/ 1684962 h 1993186"/>
              <a:gd name="connsiteX11" fmla="*/ 4952144 w 5075434"/>
              <a:gd name="connsiteY11" fmla="*/ 1623317 h 1993186"/>
              <a:gd name="connsiteX12" fmla="*/ 4982966 w 5075434"/>
              <a:gd name="connsiteY12" fmla="*/ 1551398 h 1993186"/>
              <a:gd name="connsiteX13" fmla="*/ 5003514 w 5075434"/>
              <a:gd name="connsiteY13" fmla="*/ 1520575 h 1993186"/>
              <a:gd name="connsiteX14" fmla="*/ 5013789 w 5075434"/>
              <a:gd name="connsiteY14" fmla="*/ 1489753 h 1993186"/>
              <a:gd name="connsiteX15" fmla="*/ 5034337 w 5075434"/>
              <a:gd name="connsiteY15" fmla="*/ 1458930 h 1993186"/>
              <a:gd name="connsiteX16" fmla="*/ 5054885 w 5075434"/>
              <a:gd name="connsiteY16" fmla="*/ 1417834 h 1993186"/>
              <a:gd name="connsiteX17" fmla="*/ 5075434 w 5075434"/>
              <a:gd name="connsiteY17" fmla="*/ 1140431 h 1993186"/>
              <a:gd name="connsiteX18" fmla="*/ 5065159 w 5075434"/>
              <a:gd name="connsiteY18" fmla="*/ 1027416 h 1993186"/>
              <a:gd name="connsiteX19" fmla="*/ 5054885 w 5075434"/>
              <a:gd name="connsiteY19" fmla="*/ 945222 h 1993186"/>
              <a:gd name="connsiteX20" fmla="*/ 5034337 w 5075434"/>
              <a:gd name="connsiteY20" fmla="*/ 863029 h 1993186"/>
              <a:gd name="connsiteX21" fmla="*/ 5003514 w 5075434"/>
              <a:gd name="connsiteY21" fmla="*/ 760288 h 1993186"/>
              <a:gd name="connsiteX22" fmla="*/ 4982966 w 5075434"/>
              <a:gd name="connsiteY22" fmla="*/ 698643 h 1993186"/>
              <a:gd name="connsiteX23" fmla="*/ 4962418 w 5075434"/>
              <a:gd name="connsiteY23" fmla="*/ 678094 h 1993186"/>
              <a:gd name="connsiteX24" fmla="*/ 4941870 w 5075434"/>
              <a:gd name="connsiteY24" fmla="*/ 636998 h 1993186"/>
              <a:gd name="connsiteX25" fmla="*/ 4911047 w 5075434"/>
              <a:gd name="connsiteY25" fmla="*/ 606175 h 1993186"/>
              <a:gd name="connsiteX26" fmla="*/ 4859676 w 5075434"/>
              <a:gd name="connsiteY26" fmla="*/ 554804 h 1993186"/>
              <a:gd name="connsiteX27" fmla="*/ 4808305 w 5075434"/>
              <a:gd name="connsiteY27" fmla="*/ 503434 h 1993186"/>
              <a:gd name="connsiteX28" fmla="*/ 4787757 w 5075434"/>
              <a:gd name="connsiteY28" fmla="*/ 482885 h 1993186"/>
              <a:gd name="connsiteX29" fmla="*/ 4756935 w 5075434"/>
              <a:gd name="connsiteY29" fmla="*/ 462337 h 1993186"/>
              <a:gd name="connsiteX30" fmla="*/ 4736386 w 5075434"/>
              <a:gd name="connsiteY30" fmla="*/ 441789 h 1993186"/>
              <a:gd name="connsiteX31" fmla="*/ 4705564 w 5075434"/>
              <a:gd name="connsiteY31" fmla="*/ 421240 h 1993186"/>
              <a:gd name="connsiteX32" fmla="*/ 4664467 w 5075434"/>
              <a:gd name="connsiteY32" fmla="*/ 390418 h 1993186"/>
              <a:gd name="connsiteX33" fmla="*/ 4602822 w 5075434"/>
              <a:gd name="connsiteY33" fmla="*/ 369870 h 1993186"/>
              <a:gd name="connsiteX34" fmla="*/ 4561726 w 5075434"/>
              <a:gd name="connsiteY34" fmla="*/ 339047 h 1993186"/>
              <a:gd name="connsiteX35" fmla="*/ 4458984 w 5075434"/>
              <a:gd name="connsiteY35" fmla="*/ 308225 h 1993186"/>
              <a:gd name="connsiteX36" fmla="*/ 4376791 w 5075434"/>
              <a:gd name="connsiteY36" fmla="*/ 277402 h 1993186"/>
              <a:gd name="connsiteX37" fmla="*/ 4284323 w 5075434"/>
              <a:gd name="connsiteY37" fmla="*/ 226031 h 1993186"/>
              <a:gd name="connsiteX38" fmla="*/ 4191856 w 5075434"/>
              <a:gd name="connsiteY38" fmla="*/ 195209 h 1993186"/>
              <a:gd name="connsiteX39" fmla="*/ 4161034 w 5075434"/>
              <a:gd name="connsiteY39" fmla="*/ 184935 h 1993186"/>
              <a:gd name="connsiteX40" fmla="*/ 4119937 w 5075434"/>
              <a:gd name="connsiteY40" fmla="*/ 174661 h 1993186"/>
              <a:gd name="connsiteX41" fmla="*/ 4037744 w 5075434"/>
              <a:gd name="connsiteY41" fmla="*/ 154112 h 1993186"/>
              <a:gd name="connsiteX42" fmla="*/ 3955550 w 5075434"/>
              <a:gd name="connsiteY42" fmla="*/ 133564 h 1993186"/>
              <a:gd name="connsiteX43" fmla="*/ 3914454 w 5075434"/>
              <a:gd name="connsiteY43" fmla="*/ 113016 h 1993186"/>
              <a:gd name="connsiteX44" fmla="*/ 3842535 w 5075434"/>
              <a:gd name="connsiteY44" fmla="*/ 102742 h 1993186"/>
              <a:gd name="connsiteX45" fmla="*/ 3791164 w 5075434"/>
              <a:gd name="connsiteY45" fmla="*/ 92467 h 1993186"/>
              <a:gd name="connsiteX46" fmla="*/ 3760341 w 5075434"/>
              <a:gd name="connsiteY46" fmla="*/ 82193 h 1993186"/>
              <a:gd name="connsiteX47" fmla="*/ 3708971 w 5075434"/>
              <a:gd name="connsiteY47" fmla="*/ 71919 h 1993186"/>
              <a:gd name="connsiteX48" fmla="*/ 3616503 w 5075434"/>
              <a:gd name="connsiteY48" fmla="*/ 51371 h 1993186"/>
              <a:gd name="connsiteX49" fmla="*/ 3585681 w 5075434"/>
              <a:gd name="connsiteY49" fmla="*/ 41097 h 1993186"/>
              <a:gd name="connsiteX50" fmla="*/ 3441843 w 5075434"/>
              <a:gd name="connsiteY50" fmla="*/ 20548 h 1993186"/>
              <a:gd name="connsiteX51" fmla="*/ 3226085 w 5075434"/>
              <a:gd name="connsiteY51" fmla="*/ 0 h 1993186"/>
              <a:gd name="connsiteX52" fmla="*/ 2393879 w 5075434"/>
              <a:gd name="connsiteY52" fmla="*/ 10274 h 1993186"/>
              <a:gd name="connsiteX53" fmla="*/ 2280863 w 5075434"/>
              <a:gd name="connsiteY53" fmla="*/ 20548 h 1993186"/>
              <a:gd name="connsiteX54" fmla="*/ 2250040 w 5075434"/>
              <a:gd name="connsiteY54" fmla="*/ 30822 h 1993186"/>
              <a:gd name="connsiteX55" fmla="*/ 2044557 w 5075434"/>
              <a:gd name="connsiteY55" fmla="*/ 41097 h 1993186"/>
              <a:gd name="connsiteX56" fmla="*/ 1900719 w 5075434"/>
              <a:gd name="connsiteY56" fmla="*/ 51371 h 1993186"/>
              <a:gd name="connsiteX57" fmla="*/ 1756881 w 5075434"/>
              <a:gd name="connsiteY57" fmla="*/ 71919 h 1993186"/>
              <a:gd name="connsiteX58" fmla="*/ 1726058 w 5075434"/>
              <a:gd name="connsiteY58" fmla="*/ 82193 h 1993186"/>
              <a:gd name="connsiteX59" fmla="*/ 1633591 w 5075434"/>
              <a:gd name="connsiteY59" fmla="*/ 92467 h 1993186"/>
              <a:gd name="connsiteX60" fmla="*/ 1510301 w 5075434"/>
              <a:gd name="connsiteY60" fmla="*/ 113016 h 1993186"/>
              <a:gd name="connsiteX61" fmla="*/ 1397285 w 5075434"/>
              <a:gd name="connsiteY61" fmla="*/ 123290 h 1993186"/>
              <a:gd name="connsiteX62" fmla="*/ 1243173 w 5075434"/>
              <a:gd name="connsiteY62" fmla="*/ 164386 h 1993186"/>
              <a:gd name="connsiteX63" fmla="*/ 1212350 w 5075434"/>
              <a:gd name="connsiteY63" fmla="*/ 184935 h 1993186"/>
              <a:gd name="connsiteX64" fmla="*/ 1150705 w 5075434"/>
              <a:gd name="connsiteY64" fmla="*/ 205483 h 1993186"/>
              <a:gd name="connsiteX65" fmla="*/ 1099335 w 5075434"/>
              <a:gd name="connsiteY65" fmla="*/ 226031 h 1993186"/>
              <a:gd name="connsiteX66" fmla="*/ 1068512 w 5075434"/>
              <a:gd name="connsiteY66" fmla="*/ 236306 h 1993186"/>
              <a:gd name="connsiteX67" fmla="*/ 1037690 w 5075434"/>
              <a:gd name="connsiteY67" fmla="*/ 256854 h 1993186"/>
              <a:gd name="connsiteX68" fmla="*/ 976045 w 5075434"/>
              <a:gd name="connsiteY68" fmla="*/ 277402 h 1993186"/>
              <a:gd name="connsiteX69" fmla="*/ 934948 w 5075434"/>
              <a:gd name="connsiteY69" fmla="*/ 297950 h 1993186"/>
              <a:gd name="connsiteX70" fmla="*/ 883577 w 5075434"/>
              <a:gd name="connsiteY70" fmla="*/ 318499 h 1993186"/>
              <a:gd name="connsiteX71" fmla="*/ 791110 w 5075434"/>
              <a:gd name="connsiteY71" fmla="*/ 359595 h 1993186"/>
              <a:gd name="connsiteX72" fmla="*/ 750013 w 5075434"/>
              <a:gd name="connsiteY72" fmla="*/ 380144 h 1993186"/>
              <a:gd name="connsiteX73" fmla="*/ 719191 w 5075434"/>
              <a:gd name="connsiteY73" fmla="*/ 400692 h 1993186"/>
              <a:gd name="connsiteX74" fmla="*/ 585627 w 5075434"/>
              <a:gd name="connsiteY74" fmla="*/ 452063 h 1993186"/>
              <a:gd name="connsiteX75" fmla="*/ 544530 w 5075434"/>
              <a:gd name="connsiteY75" fmla="*/ 482885 h 1993186"/>
              <a:gd name="connsiteX76" fmla="*/ 523982 w 5075434"/>
              <a:gd name="connsiteY76" fmla="*/ 503434 h 1993186"/>
              <a:gd name="connsiteX77" fmla="*/ 482885 w 5075434"/>
              <a:gd name="connsiteY77" fmla="*/ 523982 h 1993186"/>
              <a:gd name="connsiteX78" fmla="*/ 462337 w 5075434"/>
              <a:gd name="connsiteY78" fmla="*/ 554804 h 1993186"/>
              <a:gd name="connsiteX79" fmla="*/ 431514 w 5075434"/>
              <a:gd name="connsiteY79" fmla="*/ 575353 h 1993186"/>
              <a:gd name="connsiteX80" fmla="*/ 400692 w 5075434"/>
              <a:gd name="connsiteY80" fmla="*/ 606175 h 1993186"/>
              <a:gd name="connsiteX81" fmla="*/ 369870 w 5075434"/>
              <a:gd name="connsiteY81" fmla="*/ 626724 h 1993186"/>
              <a:gd name="connsiteX82" fmla="*/ 349321 w 5075434"/>
              <a:gd name="connsiteY82" fmla="*/ 647272 h 1993186"/>
              <a:gd name="connsiteX83" fmla="*/ 308225 w 5075434"/>
              <a:gd name="connsiteY83" fmla="*/ 678094 h 1993186"/>
              <a:gd name="connsiteX84" fmla="*/ 287676 w 5075434"/>
              <a:gd name="connsiteY84" fmla="*/ 698643 h 1993186"/>
              <a:gd name="connsiteX85" fmla="*/ 226031 w 5075434"/>
              <a:gd name="connsiteY85" fmla="*/ 750013 h 1993186"/>
              <a:gd name="connsiteX86" fmla="*/ 174661 w 5075434"/>
              <a:gd name="connsiteY86" fmla="*/ 811658 h 1993186"/>
              <a:gd name="connsiteX87" fmla="*/ 133564 w 5075434"/>
              <a:gd name="connsiteY87" fmla="*/ 873303 h 1993186"/>
              <a:gd name="connsiteX88" fmla="*/ 92467 w 5075434"/>
              <a:gd name="connsiteY88" fmla="*/ 924674 h 1993186"/>
              <a:gd name="connsiteX89" fmla="*/ 61645 w 5075434"/>
              <a:gd name="connsiteY89" fmla="*/ 996593 h 1993186"/>
              <a:gd name="connsiteX90" fmla="*/ 30822 w 5075434"/>
              <a:gd name="connsiteY90" fmla="*/ 1058238 h 1993186"/>
              <a:gd name="connsiteX91" fmla="*/ 0 w 5075434"/>
              <a:gd name="connsiteY91" fmla="*/ 1191802 h 1993186"/>
              <a:gd name="connsiteX92" fmla="*/ 10274 w 5075434"/>
              <a:gd name="connsiteY92" fmla="*/ 1387011 h 1993186"/>
              <a:gd name="connsiteX93" fmla="*/ 20548 w 5075434"/>
              <a:gd name="connsiteY93" fmla="*/ 1417834 h 1993186"/>
              <a:gd name="connsiteX94" fmla="*/ 30822 w 5075434"/>
              <a:gd name="connsiteY94" fmla="*/ 1458930 h 1993186"/>
              <a:gd name="connsiteX95" fmla="*/ 92467 w 5075434"/>
              <a:gd name="connsiteY95" fmla="*/ 1541124 h 1993186"/>
              <a:gd name="connsiteX96" fmla="*/ 164386 w 5075434"/>
              <a:gd name="connsiteY96" fmla="*/ 1623317 h 1993186"/>
              <a:gd name="connsiteX97" fmla="*/ 195209 w 5075434"/>
              <a:gd name="connsiteY97" fmla="*/ 1643865 h 1993186"/>
              <a:gd name="connsiteX98" fmla="*/ 256854 w 5075434"/>
              <a:gd name="connsiteY98" fmla="*/ 1684962 h 1993186"/>
              <a:gd name="connsiteX99" fmla="*/ 349321 w 5075434"/>
              <a:gd name="connsiteY99" fmla="*/ 1736333 h 1993186"/>
              <a:gd name="connsiteX100" fmla="*/ 390418 w 5075434"/>
              <a:gd name="connsiteY100" fmla="*/ 1767155 h 1993186"/>
              <a:gd name="connsiteX101" fmla="*/ 482885 w 5075434"/>
              <a:gd name="connsiteY101" fmla="*/ 1787703 h 1993186"/>
              <a:gd name="connsiteX102" fmla="*/ 513708 w 5075434"/>
              <a:gd name="connsiteY102" fmla="*/ 1808252 h 1993186"/>
              <a:gd name="connsiteX103" fmla="*/ 585627 w 5075434"/>
              <a:gd name="connsiteY103" fmla="*/ 1828800 h 1993186"/>
              <a:gd name="connsiteX104" fmla="*/ 616449 w 5075434"/>
              <a:gd name="connsiteY104" fmla="*/ 1839074 h 1993186"/>
              <a:gd name="connsiteX105" fmla="*/ 657546 w 5075434"/>
              <a:gd name="connsiteY105" fmla="*/ 1859622 h 199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75434" h="1993186">
                <a:moveTo>
                  <a:pt x="4448710" y="1993186"/>
                </a:moveTo>
                <a:cubicBezTo>
                  <a:pt x="4557744" y="1956842"/>
                  <a:pt x="4509318" y="1968736"/>
                  <a:pt x="4592548" y="1952090"/>
                </a:cubicBezTo>
                <a:cubicBezTo>
                  <a:pt x="4606247" y="1945241"/>
                  <a:pt x="4619568" y="1937575"/>
                  <a:pt x="4633645" y="1931542"/>
                </a:cubicBezTo>
                <a:cubicBezTo>
                  <a:pt x="4643599" y="1927276"/>
                  <a:pt x="4654781" y="1926110"/>
                  <a:pt x="4664467" y="1921267"/>
                </a:cubicBezTo>
                <a:cubicBezTo>
                  <a:pt x="4702734" y="1902133"/>
                  <a:pt x="4692025" y="1898303"/>
                  <a:pt x="4726112" y="1869897"/>
                </a:cubicBezTo>
                <a:cubicBezTo>
                  <a:pt x="4735598" y="1861992"/>
                  <a:pt x="4747642" y="1857479"/>
                  <a:pt x="4756935" y="1849348"/>
                </a:cubicBezTo>
                <a:cubicBezTo>
                  <a:pt x="4775159" y="1833401"/>
                  <a:pt x="4791181" y="1815101"/>
                  <a:pt x="4808305" y="1797977"/>
                </a:cubicBezTo>
                <a:cubicBezTo>
                  <a:pt x="4815155" y="1791127"/>
                  <a:pt x="4823042" y="1785178"/>
                  <a:pt x="4828854" y="1777429"/>
                </a:cubicBezTo>
                <a:cubicBezTo>
                  <a:pt x="4839128" y="1763730"/>
                  <a:pt x="4849723" y="1750267"/>
                  <a:pt x="4859676" y="1736333"/>
                </a:cubicBezTo>
                <a:cubicBezTo>
                  <a:pt x="4866853" y="1726285"/>
                  <a:pt x="4871493" y="1714242"/>
                  <a:pt x="4880225" y="1705510"/>
                </a:cubicBezTo>
                <a:cubicBezTo>
                  <a:pt x="4888956" y="1696779"/>
                  <a:pt x="4900773" y="1691811"/>
                  <a:pt x="4911047" y="1684962"/>
                </a:cubicBezTo>
                <a:cubicBezTo>
                  <a:pt x="4924746" y="1664414"/>
                  <a:pt x="4944335" y="1646746"/>
                  <a:pt x="4952144" y="1623317"/>
                </a:cubicBezTo>
                <a:cubicBezTo>
                  <a:pt x="4963671" y="1588736"/>
                  <a:pt x="4962652" y="1586948"/>
                  <a:pt x="4982966" y="1551398"/>
                </a:cubicBezTo>
                <a:cubicBezTo>
                  <a:pt x="4989092" y="1540677"/>
                  <a:pt x="4997992" y="1531619"/>
                  <a:pt x="5003514" y="1520575"/>
                </a:cubicBezTo>
                <a:cubicBezTo>
                  <a:pt x="5008357" y="1510889"/>
                  <a:pt x="5008946" y="1499439"/>
                  <a:pt x="5013789" y="1489753"/>
                </a:cubicBezTo>
                <a:cubicBezTo>
                  <a:pt x="5019311" y="1478709"/>
                  <a:pt x="5028211" y="1469651"/>
                  <a:pt x="5034337" y="1458930"/>
                </a:cubicBezTo>
                <a:cubicBezTo>
                  <a:pt x="5041936" y="1445632"/>
                  <a:pt x="5048036" y="1431533"/>
                  <a:pt x="5054885" y="1417834"/>
                </a:cubicBezTo>
                <a:cubicBezTo>
                  <a:pt x="5068272" y="1310736"/>
                  <a:pt x="5075434" y="1269400"/>
                  <a:pt x="5075434" y="1140431"/>
                </a:cubicBezTo>
                <a:cubicBezTo>
                  <a:pt x="5075434" y="1102604"/>
                  <a:pt x="5069119" y="1065035"/>
                  <a:pt x="5065159" y="1027416"/>
                </a:cubicBezTo>
                <a:cubicBezTo>
                  <a:pt x="5062268" y="999957"/>
                  <a:pt x="5059973" y="972360"/>
                  <a:pt x="5054885" y="945222"/>
                </a:cubicBezTo>
                <a:cubicBezTo>
                  <a:pt x="5049681" y="917465"/>
                  <a:pt x="5041186" y="890427"/>
                  <a:pt x="5034337" y="863029"/>
                </a:cubicBezTo>
                <a:cubicBezTo>
                  <a:pt x="5018809" y="800917"/>
                  <a:pt x="5028529" y="835333"/>
                  <a:pt x="5003514" y="760288"/>
                </a:cubicBezTo>
                <a:lnTo>
                  <a:pt x="4982966" y="698643"/>
                </a:lnTo>
                <a:cubicBezTo>
                  <a:pt x="4976117" y="691793"/>
                  <a:pt x="4967791" y="686154"/>
                  <a:pt x="4962418" y="678094"/>
                </a:cubicBezTo>
                <a:cubicBezTo>
                  <a:pt x="4953923" y="665351"/>
                  <a:pt x="4950772" y="649461"/>
                  <a:pt x="4941870" y="636998"/>
                </a:cubicBezTo>
                <a:cubicBezTo>
                  <a:pt x="4933425" y="625174"/>
                  <a:pt x="4920349" y="617337"/>
                  <a:pt x="4911047" y="606175"/>
                </a:cubicBezTo>
                <a:cubicBezTo>
                  <a:pt x="4868238" y="554804"/>
                  <a:pt x="4916185" y="592477"/>
                  <a:pt x="4859676" y="554804"/>
                </a:cubicBezTo>
                <a:cubicBezTo>
                  <a:pt x="4824449" y="501964"/>
                  <a:pt x="4857232" y="542576"/>
                  <a:pt x="4808305" y="503434"/>
                </a:cubicBezTo>
                <a:cubicBezTo>
                  <a:pt x="4800741" y="497383"/>
                  <a:pt x="4795321" y="488936"/>
                  <a:pt x="4787757" y="482885"/>
                </a:cubicBezTo>
                <a:cubicBezTo>
                  <a:pt x="4778115" y="475171"/>
                  <a:pt x="4766577" y="470051"/>
                  <a:pt x="4756935" y="462337"/>
                </a:cubicBezTo>
                <a:cubicBezTo>
                  <a:pt x="4749371" y="456286"/>
                  <a:pt x="4743950" y="447840"/>
                  <a:pt x="4736386" y="441789"/>
                </a:cubicBezTo>
                <a:cubicBezTo>
                  <a:pt x="4726744" y="434075"/>
                  <a:pt x="4715612" y="428417"/>
                  <a:pt x="4705564" y="421240"/>
                </a:cubicBezTo>
                <a:cubicBezTo>
                  <a:pt x="4691630" y="411287"/>
                  <a:pt x="4679783" y="398076"/>
                  <a:pt x="4664467" y="390418"/>
                </a:cubicBezTo>
                <a:cubicBezTo>
                  <a:pt x="4645094" y="380732"/>
                  <a:pt x="4602822" y="369870"/>
                  <a:pt x="4602822" y="369870"/>
                </a:cubicBezTo>
                <a:cubicBezTo>
                  <a:pt x="4589123" y="359596"/>
                  <a:pt x="4577042" y="346705"/>
                  <a:pt x="4561726" y="339047"/>
                </a:cubicBezTo>
                <a:cubicBezTo>
                  <a:pt x="4536713" y="326540"/>
                  <a:pt x="4488479" y="315599"/>
                  <a:pt x="4458984" y="308225"/>
                </a:cubicBezTo>
                <a:cubicBezTo>
                  <a:pt x="4395680" y="266021"/>
                  <a:pt x="4465658" y="307024"/>
                  <a:pt x="4376791" y="277402"/>
                </a:cubicBezTo>
                <a:cubicBezTo>
                  <a:pt x="4347103" y="267506"/>
                  <a:pt x="4310663" y="239201"/>
                  <a:pt x="4284323" y="226031"/>
                </a:cubicBezTo>
                <a:cubicBezTo>
                  <a:pt x="4237093" y="202416"/>
                  <a:pt x="4237637" y="208289"/>
                  <a:pt x="4191856" y="195209"/>
                </a:cubicBezTo>
                <a:cubicBezTo>
                  <a:pt x="4181443" y="192234"/>
                  <a:pt x="4171447" y="187910"/>
                  <a:pt x="4161034" y="184935"/>
                </a:cubicBezTo>
                <a:cubicBezTo>
                  <a:pt x="4147457" y="181056"/>
                  <a:pt x="4133514" y="178540"/>
                  <a:pt x="4119937" y="174661"/>
                </a:cubicBezTo>
                <a:cubicBezTo>
                  <a:pt x="4009947" y="143235"/>
                  <a:pt x="4200671" y="191710"/>
                  <a:pt x="4037744" y="154112"/>
                </a:cubicBezTo>
                <a:cubicBezTo>
                  <a:pt x="4010226" y="147762"/>
                  <a:pt x="3955550" y="133564"/>
                  <a:pt x="3955550" y="133564"/>
                </a:cubicBezTo>
                <a:cubicBezTo>
                  <a:pt x="3941851" y="126715"/>
                  <a:pt x="3929230" y="117046"/>
                  <a:pt x="3914454" y="113016"/>
                </a:cubicBezTo>
                <a:cubicBezTo>
                  <a:pt x="3891091" y="106644"/>
                  <a:pt x="3866422" y="106723"/>
                  <a:pt x="3842535" y="102742"/>
                </a:cubicBezTo>
                <a:cubicBezTo>
                  <a:pt x="3825310" y="99871"/>
                  <a:pt x="3808105" y="96702"/>
                  <a:pt x="3791164" y="92467"/>
                </a:cubicBezTo>
                <a:cubicBezTo>
                  <a:pt x="3780657" y="89840"/>
                  <a:pt x="3770848" y="84820"/>
                  <a:pt x="3760341" y="82193"/>
                </a:cubicBezTo>
                <a:cubicBezTo>
                  <a:pt x="3743400" y="77958"/>
                  <a:pt x="3725912" y="76154"/>
                  <a:pt x="3708971" y="71919"/>
                </a:cubicBezTo>
                <a:cubicBezTo>
                  <a:pt x="3607804" y="46628"/>
                  <a:pt x="3786124" y="79641"/>
                  <a:pt x="3616503" y="51371"/>
                </a:cubicBezTo>
                <a:cubicBezTo>
                  <a:pt x="3606229" y="47946"/>
                  <a:pt x="3596187" y="43724"/>
                  <a:pt x="3585681" y="41097"/>
                </a:cubicBezTo>
                <a:cubicBezTo>
                  <a:pt x="3531735" y="27610"/>
                  <a:pt x="3502234" y="27653"/>
                  <a:pt x="3441843" y="20548"/>
                </a:cubicBezTo>
                <a:cubicBezTo>
                  <a:pt x="3292503" y="2979"/>
                  <a:pt x="3424112" y="15233"/>
                  <a:pt x="3226085" y="0"/>
                </a:cubicBezTo>
                <a:lnTo>
                  <a:pt x="2393879" y="10274"/>
                </a:lnTo>
                <a:cubicBezTo>
                  <a:pt x="2356061" y="11096"/>
                  <a:pt x="2318310" y="15199"/>
                  <a:pt x="2280863" y="20548"/>
                </a:cubicBezTo>
                <a:cubicBezTo>
                  <a:pt x="2270142" y="22080"/>
                  <a:pt x="2260829" y="29884"/>
                  <a:pt x="2250040" y="30822"/>
                </a:cubicBezTo>
                <a:cubicBezTo>
                  <a:pt x="2181718" y="36763"/>
                  <a:pt x="2113019" y="37070"/>
                  <a:pt x="2044557" y="41097"/>
                </a:cubicBezTo>
                <a:cubicBezTo>
                  <a:pt x="1996572" y="43920"/>
                  <a:pt x="1948665" y="47946"/>
                  <a:pt x="1900719" y="51371"/>
                </a:cubicBezTo>
                <a:cubicBezTo>
                  <a:pt x="1799398" y="76701"/>
                  <a:pt x="1939077" y="43889"/>
                  <a:pt x="1756881" y="71919"/>
                </a:cubicBezTo>
                <a:cubicBezTo>
                  <a:pt x="1746177" y="73566"/>
                  <a:pt x="1736741" y="80413"/>
                  <a:pt x="1726058" y="82193"/>
                </a:cubicBezTo>
                <a:cubicBezTo>
                  <a:pt x="1695468" y="87291"/>
                  <a:pt x="1664291" y="88081"/>
                  <a:pt x="1633591" y="92467"/>
                </a:cubicBezTo>
                <a:cubicBezTo>
                  <a:pt x="1487581" y="113326"/>
                  <a:pt x="1697817" y="92181"/>
                  <a:pt x="1510301" y="113016"/>
                </a:cubicBezTo>
                <a:cubicBezTo>
                  <a:pt x="1472705" y="117193"/>
                  <a:pt x="1434957" y="119865"/>
                  <a:pt x="1397285" y="123290"/>
                </a:cubicBezTo>
                <a:cubicBezTo>
                  <a:pt x="1305686" y="153822"/>
                  <a:pt x="1356784" y="139139"/>
                  <a:pt x="1243173" y="164386"/>
                </a:cubicBezTo>
                <a:cubicBezTo>
                  <a:pt x="1232899" y="171236"/>
                  <a:pt x="1223634" y="179920"/>
                  <a:pt x="1212350" y="184935"/>
                </a:cubicBezTo>
                <a:cubicBezTo>
                  <a:pt x="1192557" y="193732"/>
                  <a:pt x="1170816" y="197439"/>
                  <a:pt x="1150705" y="205483"/>
                </a:cubicBezTo>
                <a:cubicBezTo>
                  <a:pt x="1133582" y="212332"/>
                  <a:pt x="1116603" y="219555"/>
                  <a:pt x="1099335" y="226031"/>
                </a:cubicBezTo>
                <a:cubicBezTo>
                  <a:pt x="1089194" y="229834"/>
                  <a:pt x="1078199" y="231463"/>
                  <a:pt x="1068512" y="236306"/>
                </a:cubicBezTo>
                <a:cubicBezTo>
                  <a:pt x="1057468" y="241828"/>
                  <a:pt x="1048974" y="251839"/>
                  <a:pt x="1037690" y="256854"/>
                </a:cubicBezTo>
                <a:cubicBezTo>
                  <a:pt x="1017897" y="265651"/>
                  <a:pt x="996156" y="269358"/>
                  <a:pt x="976045" y="277402"/>
                </a:cubicBezTo>
                <a:cubicBezTo>
                  <a:pt x="961825" y="283090"/>
                  <a:pt x="948944" y="291730"/>
                  <a:pt x="934948" y="297950"/>
                </a:cubicBezTo>
                <a:cubicBezTo>
                  <a:pt x="918095" y="305440"/>
                  <a:pt x="900073" y="310251"/>
                  <a:pt x="883577" y="318499"/>
                </a:cubicBezTo>
                <a:cubicBezTo>
                  <a:pt x="794710" y="362933"/>
                  <a:pt x="869533" y="339990"/>
                  <a:pt x="791110" y="359595"/>
                </a:cubicBezTo>
                <a:cubicBezTo>
                  <a:pt x="777411" y="366445"/>
                  <a:pt x="763311" y="372545"/>
                  <a:pt x="750013" y="380144"/>
                </a:cubicBezTo>
                <a:cubicBezTo>
                  <a:pt x="739292" y="386270"/>
                  <a:pt x="730504" y="395743"/>
                  <a:pt x="719191" y="400692"/>
                </a:cubicBezTo>
                <a:cubicBezTo>
                  <a:pt x="675490" y="419811"/>
                  <a:pt x="623788" y="423443"/>
                  <a:pt x="585627" y="452063"/>
                </a:cubicBezTo>
                <a:cubicBezTo>
                  <a:pt x="571928" y="462337"/>
                  <a:pt x="557685" y="471923"/>
                  <a:pt x="544530" y="482885"/>
                </a:cubicBezTo>
                <a:cubicBezTo>
                  <a:pt x="537089" y="489086"/>
                  <a:pt x="532042" y="498061"/>
                  <a:pt x="523982" y="503434"/>
                </a:cubicBezTo>
                <a:cubicBezTo>
                  <a:pt x="511238" y="511930"/>
                  <a:pt x="496584" y="517133"/>
                  <a:pt x="482885" y="523982"/>
                </a:cubicBezTo>
                <a:cubicBezTo>
                  <a:pt x="476036" y="534256"/>
                  <a:pt x="471068" y="546073"/>
                  <a:pt x="462337" y="554804"/>
                </a:cubicBezTo>
                <a:cubicBezTo>
                  <a:pt x="453605" y="563536"/>
                  <a:pt x="441000" y="567448"/>
                  <a:pt x="431514" y="575353"/>
                </a:cubicBezTo>
                <a:cubicBezTo>
                  <a:pt x="420352" y="584655"/>
                  <a:pt x="411854" y="596873"/>
                  <a:pt x="400692" y="606175"/>
                </a:cubicBezTo>
                <a:cubicBezTo>
                  <a:pt x="391206" y="614080"/>
                  <a:pt x="379512" y="619010"/>
                  <a:pt x="369870" y="626724"/>
                </a:cubicBezTo>
                <a:cubicBezTo>
                  <a:pt x="362306" y="632775"/>
                  <a:pt x="356763" y="641071"/>
                  <a:pt x="349321" y="647272"/>
                </a:cubicBezTo>
                <a:cubicBezTo>
                  <a:pt x="336166" y="658234"/>
                  <a:pt x="321379" y="667132"/>
                  <a:pt x="308225" y="678094"/>
                </a:cubicBezTo>
                <a:cubicBezTo>
                  <a:pt x="300783" y="684295"/>
                  <a:pt x="295118" y="692442"/>
                  <a:pt x="287676" y="698643"/>
                </a:cubicBezTo>
                <a:cubicBezTo>
                  <a:pt x="214400" y="759707"/>
                  <a:pt x="272509" y="703537"/>
                  <a:pt x="226031" y="750013"/>
                </a:cubicBezTo>
                <a:cubicBezTo>
                  <a:pt x="169942" y="862194"/>
                  <a:pt x="242428" y="734210"/>
                  <a:pt x="174661" y="811658"/>
                </a:cubicBezTo>
                <a:cubicBezTo>
                  <a:pt x="158398" y="830244"/>
                  <a:pt x="151026" y="855840"/>
                  <a:pt x="133564" y="873303"/>
                </a:cubicBezTo>
                <a:cubicBezTo>
                  <a:pt x="104285" y="902584"/>
                  <a:pt x="118389" y="885792"/>
                  <a:pt x="92467" y="924674"/>
                </a:cubicBezTo>
                <a:cubicBezTo>
                  <a:pt x="71084" y="1010207"/>
                  <a:pt x="97121" y="925640"/>
                  <a:pt x="61645" y="996593"/>
                </a:cubicBezTo>
                <a:cubicBezTo>
                  <a:pt x="19113" y="1081658"/>
                  <a:pt x="89706" y="969917"/>
                  <a:pt x="30822" y="1058238"/>
                </a:cubicBezTo>
                <a:cubicBezTo>
                  <a:pt x="2616" y="1142857"/>
                  <a:pt x="13337" y="1098441"/>
                  <a:pt x="0" y="1191802"/>
                </a:cubicBezTo>
                <a:cubicBezTo>
                  <a:pt x="3425" y="1256872"/>
                  <a:pt x="4375" y="1322119"/>
                  <a:pt x="10274" y="1387011"/>
                </a:cubicBezTo>
                <a:cubicBezTo>
                  <a:pt x="11254" y="1397797"/>
                  <a:pt x="17573" y="1407421"/>
                  <a:pt x="20548" y="1417834"/>
                </a:cubicBezTo>
                <a:cubicBezTo>
                  <a:pt x="24427" y="1431411"/>
                  <a:pt x="24507" y="1446300"/>
                  <a:pt x="30822" y="1458930"/>
                </a:cubicBezTo>
                <a:cubicBezTo>
                  <a:pt x="78608" y="1554501"/>
                  <a:pt x="53941" y="1492966"/>
                  <a:pt x="92467" y="1541124"/>
                </a:cubicBezTo>
                <a:cubicBezTo>
                  <a:pt x="123495" y="1579909"/>
                  <a:pt x="110078" y="1587113"/>
                  <a:pt x="164386" y="1623317"/>
                </a:cubicBezTo>
                <a:cubicBezTo>
                  <a:pt x="174660" y="1630166"/>
                  <a:pt x="185723" y="1635960"/>
                  <a:pt x="195209" y="1643865"/>
                </a:cubicBezTo>
                <a:cubicBezTo>
                  <a:pt x="246517" y="1686622"/>
                  <a:pt x="202685" y="1666906"/>
                  <a:pt x="256854" y="1684962"/>
                </a:cubicBezTo>
                <a:cubicBezTo>
                  <a:pt x="327510" y="1732065"/>
                  <a:pt x="295071" y="1718248"/>
                  <a:pt x="349321" y="1736333"/>
                </a:cubicBezTo>
                <a:cubicBezTo>
                  <a:pt x="363020" y="1746607"/>
                  <a:pt x="375551" y="1758659"/>
                  <a:pt x="390418" y="1767155"/>
                </a:cubicBezTo>
                <a:cubicBezTo>
                  <a:pt x="411248" y="1779057"/>
                  <a:pt x="467794" y="1785188"/>
                  <a:pt x="482885" y="1787703"/>
                </a:cubicBezTo>
                <a:cubicBezTo>
                  <a:pt x="493159" y="1794553"/>
                  <a:pt x="502663" y="1802730"/>
                  <a:pt x="513708" y="1808252"/>
                </a:cubicBezTo>
                <a:cubicBezTo>
                  <a:pt x="530131" y="1816463"/>
                  <a:pt x="570265" y="1824411"/>
                  <a:pt x="585627" y="1828800"/>
                </a:cubicBezTo>
                <a:cubicBezTo>
                  <a:pt x="596040" y="1831775"/>
                  <a:pt x="606036" y="1836099"/>
                  <a:pt x="616449" y="1839074"/>
                </a:cubicBezTo>
                <a:cubicBezTo>
                  <a:pt x="660868" y="1851765"/>
                  <a:pt x="657546" y="1834843"/>
                  <a:pt x="657546" y="1859622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76818" y="5834554"/>
            <a:ext cx="5322013" cy="1048588"/>
          </a:xfrm>
          <a:custGeom>
            <a:avLst/>
            <a:gdLst>
              <a:gd name="connsiteX0" fmla="*/ 4787757 w 5322013"/>
              <a:gd name="connsiteY0" fmla="*/ 1167 h 1048588"/>
              <a:gd name="connsiteX1" fmla="*/ 4962418 w 5322013"/>
              <a:gd name="connsiteY1" fmla="*/ 11442 h 1048588"/>
              <a:gd name="connsiteX2" fmla="*/ 5106256 w 5322013"/>
              <a:gd name="connsiteY2" fmla="*/ 31990 h 1048588"/>
              <a:gd name="connsiteX3" fmla="*/ 5137079 w 5322013"/>
              <a:gd name="connsiteY3" fmla="*/ 42264 h 1048588"/>
              <a:gd name="connsiteX4" fmla="*/ 5167901 w 5322013"/>
              <a:gd name="connsiteY4" fmla="*/ 62812 h 1048588"/>
              <a:gd name="connsiteX5" fmla="*/ 5229546 w 5322013"/>
              <a:gd name="connsiteY5" fmla="*/ 134731 h 1048588"/>
              <a:gd name="connsiteX6" fmla="*/ 5239820 w 5322013"/>
              <a:gd name="connsiteY6" fmla="*/ 165554 h 1048588"/>
              <a:gd name="connsiteX7" fmla="*/ 5260369 w 5322013"/>
              <a:gd name="connsiteY7" fmla="*/ 186102 h 1048588"/>
              <a:gd name="connsiteX8" fmla="*/ 5280917 w 5322013"/>
              <a:gd name="connsiteY8" fmla="*/ 247747 h 1048588"/>
              <a:gd name="connsiteX9" fmla="*/ 5301465 w 5322013"/>
              <a:gd name="connsiteY9" fmla="*/ 309392 h 1048588"/>
              <a:gd name="connsiteX10" fmla="*/ 5311739 w 5322013"/>
              <a:gd name="connsiteY10" fmla="*/ 340215 h 1048588"/>
              <a:gd name="connsiteX11" fmla="*/ 5322013 w 5322013"/>
              <a:gd name="connsiteY11" fmla="*/ 381311 h 1048588"/>
              <a:gd name="connsiteX12" fmla="*/ 5311739 w 5322013"/>
              <a:gd name="connsiteY12" fmla="*/ 576520 h 1048588"/>
              <a:gd name="connsiteX13" fmla="*/ 5301465 w 5322013"/>
              <a:gd name="connsiteY13" fmla="*/ 607343 h 1048588"/>
              <a:gd name="connsiteX14" fmla="*/ 5280917 w 5322013"/>
              <a:gd name="connsiteY14" fmla="*/ 679262 h 1048588"/>
              <a:gd name="connsiteX15" fmla="*/ 5260369 w 5322013"/>
              <a:gd name="connsiteY15" fmla="*/ 710084 h 1048588"/>
              <a:gd name="connsiteX16" fmla="*/ 5250094 w 5322013"/>
              <a:gd name="connsiteY16" fmla="*/ 740907 h 1048588"/>
              <a:gd name="connsiteX17" fmla="*/ 5188449 w 5322013"/>
              <a:gd name="connsiteY17" fmla="*/ 792277 h 1048588"/>
              <a:gd name="connsiteX18" fmla="*/ 5167901 w 5322013"/>
              <a:gd name="connsiteY18" fmla="*/ 812826 h 1048588"/>
              <a:gd name="connsiteX19" fmla="*/ 5137079 w 5322013"/>
              <a:gd name="connsiteY19" fmla="*/ 833374 h 1048588"/>
              <a:gd name="connsiteX20" fmla="*/ 5116530 w 5322013"/>
              <a:gd name="connsiteY20" fmla="*/ 853922 h 1048588"/>
              <a:gd name="connsiteX21" fmla="*/ 5054885 w 5322013"/>
              <a:gd name="connsiteY21" fmla="*/ 874471 h 1048588"/>
              <a:gd name="connsiteX22" fmla="*/ 4911047 w 5322013"/>
              <a:gd name="connsiteY22" fmla="*/ 895019 h 1048588"/>
              <a:gd name="connsiteX23" fmla="*/ 4839128 w 5322013"/>
              <a:gd name="connsiteY23" fmla="*/ 905293 h 1048588"/>
              <a:gd name="connsiteX24" fmla="*/ 4695290 w 5322013"/>
              <a:gd name="connsiteY24" fmla="*/ 915567 h 1048588"/>
              <a:gd name="connsiteX25" fmla="*/ 4561726 w 5322013"/>
              <a:gd name="connsiteY25" fmla="*/ 946390 h 1048588"/>
              <a:gd name="connsiteX26" fmla="*/ 4479533 w 5322013"/>
              <a:gd name="connsiteY26" fmla="*/ 956664 h 1048588"/>
              <a:gd name="connsiteX27" fmla="*/ 4284324 w 5322013"/>
              <a:gd name="connsiteY27" fmla="*/ 977212 h 1048588"/>
              <a:gd name="connsiteX28" fmla="*/ 3472665 w 5322013"/>
              <a:gd name="connsiteY28" fmla="*/ 987486 h 1048588"/>
              <a:gd name="connsiteX29" fmla="*/ 3328827 w 5322013"/>
              <a:gd name="connsiteY29" fmla="*/ 1008035 h 1048588"/>
              <a:gd name="connsiteX30" fmla="*/ 3195263 w 5322013"/>
              <a:gd name="connsiteY30" fmla="*/ 1018309 h 1048588"/>
              <a:gd name="connsiteX31" fmla="*/ 3143892 w 5322013"/>
              <a:gd name="connsiteY31" fmla="*/ 1028583 h 1048588"/>
              <a:gd name="connsiteX32" fmla="*/ 2157573 w 5322013"/>
              <a:gd name="connsiteY32" fmla="*/ 1028583 h 1048588"/>
              <a:gd name="connsiteX33" fmla="*/ 1931542 w 5322013"/>
              <a:gd name="connsiteY33" fmla="*/ 1008035 h 1048588"/>
              <a:gd name="connsiteX34" fmla="*/ 1890445 w 5322013"/>
              <a:gd name="connsiteY34" fmla="*/ 997761 h 1048588"/>
              <a:gd name="connsiteX35" fmla="*/ 1828800 w 5322013"/>
              <a:gd name="connsiteY35" fmla="*/ 987486 h 1048588"/>
              <a:gd name="connsiteX36" fmla="*/ 1664413 w 5322013"/>
              <a:gd name="connsiteY36" fmla="*/ 977212 h 1048588"/>
              <a:gd name="connsiteX37" fmla="*/ 1582220 w 5322013"/>
              <a:gd name="connsiteY37" fmla="*/ 966938 h 1048588"/>
              <a:gd name="connsiteX38" fmla="*/ 1479479 w 5322013"/>
              <a:gd name="connsiteY38" fmla="*/ 956664 h 1048588"/>
              <a:gd name="connsiteX39" fmla="*/ 1428108 w 5322013"/>
              <a:gd name="connsiteY39" fmla="*/ 946390 h 1048588"/>
              <a:gd name="connsiteX40" fmla="*/ 1243173 w 5322013"/>
              <a:gd name="connsiteY40" fmla="*/ 936116 h 1048588"/>
              <a:gd name="connsiteX41" fmla="*/ 873303 w 5322013"/>
              <a:gd name="connsiteY41" fmla="*/ 915567 h 1048588"/>
              <a:gd name="connsiteX42" fmla="*/ 729465 w 5322013"/>
              <a:gd name="connsiteY42" fmla="*/ 895019 h 1048588"/>
              <a:gd name="connsiteX43" fmla="*/ 626724 w 5322013"/>
              <a:gd name="connsiteY43" fmla="*/ 884745 h 1048588"/>
              <a:gd name="connsiteX44" fmla="*/ 513708 w 5322013"/>
              <a:gd name="connsiteY44" fmla="*/ 864197 h 1048588"/>
              <a:gd name="connsiteX45" fmla="*/ 431515 w 5322013"/>
              <a:gd name="connsiteY45" fmla="*/ 853922 h 1048588"/>
              <a:gd name="connsiteX46" fmla="*/ 380144 w 5322013"/>
              <a:gd name="connsiteY46" fmla="*/ 833374 h 1048588"/>
              <a:gd name="connsiteX47" fmla="*/ 318499 w 5322013"/>
              <a:gd name="connsiteY47" fmla="*/ 823100 h 1048588"/>
              <a:gd name="connsiteX48" fmla="*/ 205483 w 5322013"/>
              <a:gd name="connsiteY48" fmla="*/ 761455 h 1048588"/>
              <a:gd name="connsiteX49" fmla="*/ 164386 w 5322013"/>
              <a:gd name="connsiteY49" fmla="*/ 740907 h 1048588"/>
              <a:gd name="connsiteX50" fmla="*/ 102742 w 5322013"/>
              <a:gd name="connsiteY50" fmla="*/ 689536 h 1048588"/>
              <a:gd name="connsiteX51" fmla="*/ 61645 w 5322013"/>
              <a:gd name="connsiteY51" fmla="*/ 648439 h 1048588"/>
              <a:gd name="connsiteX52" fmla="*/ 30822 w 5322013"/>
              <a:gd name="connsiteY52" fmla="*/ 597068 h 1048588"/>
              <a:gd name="connsiteX53" fmla="*/ 20548 w 5322013"/>
              <a:gd name="connsiteY53" fmla="*/ 566246 h 1048588"/>
              <a:gd name="connsiteX54" fmla="*/ 0 w 5322013"/>
              <a:gd name="connsiteY54" fmla="*/ 494327 h 1048588"/>
              <a:gd name="connsiteX55" fmla="*/ 10274 w 5322013"/>
              <a:gd name="connsiteY55" fmla="*/ 299118 h 1048588"/>
              <a:gd name="connsiteX56" fmla="*/ 20548 w 5322013"/>
              <a:gd name="connsiteY56" fmla="*/ 268295 h 1048588"/>
              <a:gd name="connsiteX57" fmla="*/ 71919 w 5322013"/>
              <a:gd name="connsiteY57" fmla="*/ 216925 h 1048588"/>
              <a:gd name="connsiteX58" fmla="*/ 123290 w 5322013"/>
              <a:gd name="connsiteY58" fmla="*/ 186102 h 1048588"/>
              <a:gd name="connsiteX59" fmla="*/ 215757 w 5322013"/>
              <a:gd name="connsiteY59" fmla="*/ 145006 h 1048588"/>
              <a:gd name="connsiteX60" fmla="*/ 277402 w 5322013"/>
              <a:gd name="connsiteY60" fmla="*/ 124457 h 1048588"/>
              <a:gd name="connsiteX61" fmla="*/ 390418 w 5322013"/>
              <a:gd name="connsiteY61" fmla="*/ 103909 h 1048588"/>
              <a:gd name="connsiteX62" fmla="*/ 472611 w 5322013"/>
              <a:gd name="connsiteY62" fmla="*/ 93635 h 1048588"/>
              <a:gd name="connsiteX63" fmla="*/ 544530 w 5322013"/>
              <a:gd name="connsiteY63" fmla="*/ 83361 h 1048588"/>
              <a:gd name="connsiteX64" fmla="*/ 585627 w 5322013"/>
              <a:gd name="connsiteY64" fmla="*/ 73086 h 1048588"/>
              <a:gd name="connsiteX65" fmla="*/ 698643 w 5322013"/>
              <a:gd name="connsiteY65" fmla="*/ 62812 h 1048588"/>
              <a:gd name="connsiteX66" fmla="*/ 791110 w 5322013"/>
              <a:gd name="connsiteY66" fmla="*/ 42264 h 1048588"/>
              <a:gd name="connsiteX67" fmla="*/ 904126 w 5322013"/>
              <a:gd name="connsiteY67" fmla="*/ 21716 h 1048588"/>
              <a:gd name="connsiteX68" fmla="*/ 945222 w 5322013"/>
              <a:gd name="connsiteY68" fmla="*/ 11442 h 1048588"/>
              <a:gd name="connsiteX69" fmla="*/ 976045 w 5322013"/>
              <a:gd name="connsiteY69" fmla="*/ 1167 h 1048588"/>
              <a:gd name="connsiteX70" fmla="*/ 1078786 w 5322013"/>
              <a:gd name="connsiteY70" fmla="*/ 1167 h 104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22013" h="1048588">
                <a:moveTo>
                  <a:pt x="4787757" y="1167"/>
                </a:moveTo>
                <a:lnTo>
                  <a:pt x="4962418" y="11442"/>
                </a:lnTo>
                <a:cubicBezTo>
                  <a:pt x="5008592" y="14994"/>
                  <a:pt x="5060316" y="20505"/>
                  <a:pt x="5106256" y="31990"/>
                </a:cubicBezTo>
                <a:cubicBezTo>
                  <a:pt x="5116763" y="34617"/>
                  <a:pt x="5126805" y="38839"/>
                  <a:pt x="5137079" y="42264"/>
                </a:cubicBezTo>
                <a:cubicBezTo>
                  <a:pt x="5147353" y="49113"/>
                  <a:pt x="5158526" y="54776"/>
                  <a:pt x="5167901" y="62812"/>
                </a:cubicBezTo>
                <a:cubicBezTo>
                  <a:pt x="5206656" y="96031"/>
                  <a:pt x="5205309" y="98376"/>
                  <a:pt x="5229546" y="134731"/>
                </a:cubicBezTo>
                <a:cubicBezTo>
                  <a:pt x="5232971" y="145005"/>
                  <a:pt x="5234248" y="156267"/>
                  <a:pt x="5239820" y="165554"/>
                </a:cubicBezTo>
                <a:cubicBezTo>
                  <a:pt x="5244804" y="173860"/>
                  <a:pt x="5256037" y="177438"/>
                  <a:pt x="5260369" y="186102"/>
                </a:cubicBezTo>
                <a:cubicBezTo>
                  <a:pt x="5270056" y="205475"/>
                  <a:pt x="5274068" y="227199"/>
                  <a:pt x="5280917" y="247747"/>
                </a:cubicBezTo>
                <a:lnTo>
                  <a:pt x="5301465" y="309392"/>
                </a:lnTo>
                <a:cubicBezTo>
                  <a:pt x="5304890" y="319666"/>
                  <a:pt x="5309112" y="329708"/>
                  <a:pt x="5311739" y="340215"/>
                </a:cubicBezTo>
                <a:lnTo>
                  <a:pt x="5322013" y="381311"/>
                </a:lnTo>
                <a:cubicBezTo>
                  <a:pt x="5318588" y="446381"/>
                  <a:pt x="5317638" y="511628"/>
                  <a:pt x="5311739" y="576520"/>
                </a:cubicBezTo>
                <a:cubicBezTo>
                  <a:pt x="5310759" y="587306"/>
                  <a:pt x="5304440" y="596930"/>
                  <a:pt x="5301465" y="607343"/>
                </a:cubicBezTo>
                <a:cubicBezTo>
                  <a:pt x="5297076" y="622703"/>
                  <a:pt x="5289127" y="662841"/>
                  <a:pt x="5280917" y="679262"/>
                </a:cubicBezTo>
                <a:cubicBezTo>
                  <a:pt x="5275395" y="690306"/>
                  <a:pt x="5265891" y="699040"/>
                  <a:pt x="5260369" y="710084"/>
                </a:cubicBezTo>
                <a:cubicBezTo>
                  <a:pt x="5255526" y="719771"/>
                  <a:pt x="5256102" y="731896"/>
                  <a:pt x="5250094" y="740907"/>
                </a:cubicBezTo>
                <a:cubicBezTo>
                  <a:pt x="5229173" y="772288"/>
                  <a:pt x="5215527" y="770615"/>
                  <a:pt x="5188449" y="792277"/>
                </a:cubicBezTo>
                <a:cubicBezTo>
                  <a:pt x="5180885" y="798328"/>
                  <a:pt x="5175465" y="806775"/>
                  <a:pt x="5167901" y="812826"/>
                </a:cubicBezTo>
                <a:cubicBezTo>
                  <a:pt x="5158259" y="820540"/>
                  <a:pt x="5146721" y="825660"/>
                  <a:pt x="5137079" y="833374"/>
                </a:cubicBezTo>
                <a:cubicBezTo>
                  <a:pt x="5129515" y="839425"/>
                  <a:pt x="5125194" y="849590"/>
                  <a:pt x="5116530" y="853922"/>
                </a:cubicBezTo>
                <a:cubicBezTo>
                  <a:pt x="5097157" y="863609"/>
                  <a:pt x="5075433" y="867621"/>
                  <a:pt x="5054885" y="874471"/>
                </a:cubicBezTo>
                <a:cubicBezTo>
                  <a:pt x="4984957" y="897781"/>
                  <a:pt x="5046095" y="880014"/>
                  <a:pt x="4911047" y="895019"/>
                </a:cubicBezTo>
                <a:cubicBezTo>
                  <a:pt x="4886979" y="897693"/>
                  <a:pt x="4863235" y="902997"/>
                  <a:pt x="4839128" y="905293"/>
                </a:cubicBezTo>
                <a:cubicBezTo>
                  <a:pt x="4791276" y="909850"/>
                  <a:pt x="4743236" y="912142"/>
                  <a:pt x="4695290" y="915567"/>
                </a:cubicBezTo>
                <a:cubicBezTo>
                  <a:pt x="4643988" y="932669"/>
                  <a:pt x="4634282" y="937321"/>
                  <a:pt x="4561726" y="946390"/>
                </a:cubicBezTo>
                <a:cubicBezTo>
                  <a:pt x="4534328" y="949815"/>
                  <a:pt x="4506768" y="952125"/>
                  <a:pt x="4479533" y="956664"/>
                </a:cubicBezTo>
                <a:cubicBezTo>
                  <a:pt x="4350708" y="978134"/>
                  <a:pt x="4590276" y="970702"/>
                  <a:pt x="4284324" y="977212"/>
                </a:cubicBezTo>
                <a:lnTo>
                  <a:pt x="3472665" y="987486"/>
                </a:lnTo>
                <a:cubicBezTo>
                  <a:pt x="3416115" y="996912"/>
                  <a:pt x="3388840" y="1002320"/>
                  <a:pt x="3328827" y="1008035"/>
                </a:cubicBezTo>
                <a:cubicBezTo>
                  <a:pt x="3284375" y="1012268"/>
                  <a:pt x="3239784" y="1014884"/>
                  <a:pt x="3195263" y="1018309"/>
                </a:cubicBezTo>
                <a:cubicBezTo>
                  <a:pt x="3178139" y="1021734"/>
                  <a:pt x="3161179" y="1026113"/>
                  <a:pt x="3143892" y="1028583"/>
                </a:cubicBezTo>
                <a:cubicBezTo>
                  <a:pt x="2835204" y="1072681"/>
                  <a:pt x="2314478" y="1030386"/>
                  <a:pt x="2157573" y="1028583"/>
                </a:cubicBezTo>
                <a:cubicBezTo>
                  <a:pt x="1948598" y="998730"/>
                  <a:pt x="2292844" y="1046066"/>
                  <a:pt x="1931542" y="1008035"/>
                </a:cubicBezTo>
                <a:cubicBezTo>
                  <a:pt x="1917499" y="1006557"/>
                  <a:pt x="1904291" y="1000530"/>
                  <a:pt x="1890445" y="997761"/>
                </a:cubicBezTo>
                <a:cubicBezTo>
                  <a:pt x="1870018" y="993675"/>
                  <a:pt x="1849546" y="989372"/>
                  <a:pt x="1828800" y="987486"/>
                </a:cubicBezTo>
                <a:cubicBezTo>
                  <a:pt x="1774123" y="982515"/>
                  <a:pt x="1719209" y="980637"/>
                  <a:pt x="1664413" y="977212"/>
                </a:cubicBezTo>
                <a:lnTo>
                  <a:pt x="1582220" y="966938"/>
                </a:lnTo>
                <a:cubicBezTo>
                  <a:pt x="1548013" y="963137"/>
                  <a:pt x="1513595" y="961213"/>
                  <a:pt x="1479479" y="956664"/>
                </a:cubicBezTo>
                <a:cubicBezTo>
                  <a:pt x="1462169" y="954356"/>
                  <a:pt x="1445505" y="947903"/>
                  <a:pt x="1428108" y="946390"/>
                </a:cubicBezTo>
                <a:cubicBezTo>
                  <a:pt x="1366600" y="941042"/>
                  <a:pt x="1304807" y="939741"/>
                  <a:pt x="1243173" y="936116"/>
                </a:cubicBezTo>
                <a:cubicBezTo>
                  <a:pt x="913273" y="916710"/>
                  <a:pt x="1254869" y="934647"/>
                  <a:pt x="873303" y="915567"/>
                </a:cubicBezTo>
                <a:cubicBezTo>
                  <a:pt x="803825" y="903988"/>
                  <a:pt x="806613" y="903591"/>
                  <a:pt x="729465" y="895019"/>
                </a:cubicBezTo>
                <a:cubicBezTo>
                  <a:pt x="695258" y="891218"/>
                  <a:pt x="660876" y="889014"/>
                  <a:pt x="626724" y="884745"/>
                </a:cubicBezTo>
                <a:cubicBezTo>
                  <a:pt x="524767" y="872000"/>
                  <a:pt x="604860" y="878221"/>
                  <a:pt x="513708" y="864197"/>
                </a:cubicBezTo>
                <a:cubicBezTo>
                  <a:pt x="486418" y="859998"/>
                  <a:pt x="458913" y="857347"/>
                  <a:pt x="431515" y="853922"/>
                </a:cubicBezTo>
                <a:cubicBezTo>
                  <a:pt x="414391" y="847073"/>
                  <a:pt x="397937" y="838227"/>
                  <a:pt x="380144" y="833374"/>
                </a:cubicBezTo>
                <a:cubicBezTo>
                  <a:pt x="360046" y="827893"/>
                  <a:pt x="338117" y="830107"/>
                  <a:pt x="318499" y="823100"/>
                </a:cubicBezTo>
                <a:cubicBezTo>
                  <a:pt x="225342" y="789829"/>
                  <a:pt x="261761" y="793613"/>
                  <a:pt x="205483" y="761455"/>
                </a:cubicBezTo>
                <a:cubicBezTo>
                  <a:pt x="192185" y="753856"/>
                  <a:pt x="178085" y="747756"/>
                  <a:pt x="164386" y="740907"/>
                </a:cubicBezTo>
                <a:cubicBezTo>
                  <a:pt x="57520" y="634038"/>
                  <a:pt x="202857" y="775349"/>
                  <a:pt x="102742" y="689536"/>
                </a:cubicBezTo>
                <a:cubicBezTo>
                  <a:pt x="88033" y="676928"/>
                  <a:pt x="61645" y="648439"/>
                  <a:pt x="61645" y="648439"/>
                </a:cubicBezTo>
                <a:cubicBezTo>
                  <a:pt x="32541" y="561128"/>
                  <a:pt x="73131" y="667583"/>
                  <a:pt x="30822" y="597068"/>
                </a:cubicBezTo>
                <a:cubicBezTo>
                  <a:pt x="25250" y="587782"/>
                  <a:pt x="23523" y="576659"/>
                  <a:pt x="20548" y="566246"/>
                </a:cubicBezTo>
                <a:cubicBezTo>
                  <a:pt x="-5253" y="475941"/>
                  <a:pt x="24633" y="568227"/>
                  <a:pt x="0" y="494327"/>
                </a:cubicBezTo>
                <a:cubicBezTo>
                  <a:pt x="3425" y="429257"/>
                  <a:pt x="4375" y="364010"/>
                  <a:pt x="10274" y="299118"/>
                </a:cubicBezTo>
                <a:cubicBezTo>
                  <a:pt x="11254" y="288332"/>
                  <a:pt x="14050" y="276959"/>
                  <a:pt x="20548" y="268295"/>
                </a:cubicBezTo>
                <a:cubicBezTo>
                  <a:pt x="35078" y="248922"/>
                  <a:pt x="54795" y="234049"/>
                  <a:pt x="71919" y="216925"/>
                </a:cubicBezTo>
                <a:cubicBezTo>
                  <a:pt x="100127" y="188717"/>
                  <a:pt x="83275" y="199440"/>
                  <a:pt x="123290" y="186102"/>
                </a:cubicBezTo>
                <a:cubicBezTo>
                  <a:pt x="172135" y="153539"/>
                  <a:pt x="142396" y="169460"/>
                  <a:pt x="215757" y="145006"/>
                </a:cubicBezTo>
                <a:lnTo>
                  <a:pt x="277402" y="124457"/>
                </a:lnTo>
                <a:cubicBezTo>
                  <a:pt x="321652" y="115607"/>
                  <a:pt x="344411" y="110481"/>
                  <a:pt x="390418" y="103909"/>
                </a:cubicBezTo>
                <a:cubicBezTo>
                  <a:pt x="417751" y="100004"/>
                  <a:pt x="445242" y="97284"/>
                  <a:pt x="472611" y="93635"/>
                </a:cubicBezTo>
                <a:cubicBezTo>
                  <a:pt x="496615" y="90435"/>
                  <a:pt x="520704" y="87693"/>
                  <a:pt x="544530" y="83361"/>
                </a:cubicBezTo>
                <a:cubicBezTo>
                  <a:pt x="558423" y="80835"/>
                  <a:pt x="571630" y="74952"/>
                  <a:pt x="585627" y="73086"/>
                </a:cubicBezTo>
                <a:cubicBezTo>
                  <a:pt x="623122" y="68086"/>
                  <a:pt x="660971" y="66237"/>
                  <a:pt x="698643" y="62812"/>
                </a:cubicBezTo>
                <a:cubicBezTo>
                  <a:pt x="853592" y="31822"/>
                  <a:pt x="660512" y="71285"/>
                  <a:pt x="791110" y="42264"/>
                </a:cubicBezTo>
                <a:cubicBezTo>
                  <a:pt x="890291" y="20224"/>
                  <a:pt x="792590" y="44023"/>
                  <a:pt x="904126" y="21716"/>
                </a:cubicBezTo>
                <a:cubicBezTo>
                  <a:pt x="917972" y="18947"/>
                  <a:pt x="931645" y="15321"/>
                  <a:pt x="945222" y="11442"/>
                </a:cubicBezTo>
                <a:cubicBezTo>
                  <a:pt x="955635" y="8467"/>
                  <a:pt x="965247" y="1998"/>
                  <a:pt x="976045" y="1167"/>
                </a:cubicBezTo>
                <a:cubicBezTo>
                  <a:pt x="1010191" y="-1460"/>
                  <a:pt x="1044539" y="1167"/>
                  <a:pt x="1078786" y="1167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8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54" y="262647"/>
            <a:ext cx="11801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How Many LSTM cells here? </a:t>
            </a:r>
            <a:endParaRPr lang="en-US" sz="6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4" y="1900720"/>
            <a:ext cx="11801713" cy="42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9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632296" y="4258213"/>
            <a:ext cx="2623225" cy="1935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2957206" y="4258213"/>
            <a:ext cx="2623225" cy="1935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5434517" y="4258213"/>
            <a:ext cx="2623225" cy="193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7911828" y="4258213"/>
            <a:ext cx="2623225" cy="1935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292" y="6108970"/>
            <a:ext cx="81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   1                                           2                                            3                                             4    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690366" y="4601183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13192" y="3966008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11965" y="3542529"/>
            <a:ext cx="220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/>
              <a:t>last</a:t>
            </a:r>
            <a:r>
              <a:rPr lang="en-US" sz="4400" b="1" baseline="-25000" dirty="0"/>
              <a:t>,</a:t>
            </a:r>
            <a:r>
              <a:rPr lang="en-US" sz="3200" b="1" dirty="0" smtClean="0"/>
              <a:t> , C</a:t>
            </a:r>
            <a:r>
              <a:rPr lang="en-US" sz="4400" b="1" baseline="-25000" dirty="0"/>
              <a:t>last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6580" y="262647"/>
            <a:ext cx="11769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How Many LSTM cells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219" y="4788751"/>
            <a:ext cx="1031709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As many as input time steps?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62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1193"/>
            <a:ext cx="600275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[1,2,3,4]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 (sequence):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 = </a:t>
            </a:r>
            <a:r>
              <a:rPr lang="en-US" sz="2000" dirty="0" smtClean="0"/>
              <a:t> random()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for </a:t>
            </a:r>
            <a:r>
              <a:rPr lang="en-US" sz="20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baseline="-25000" dirty="0"/>
              <a:t> </a:t>
            </a:r>
            <a:r>
              <a:rPr lang="en-US" sz="2000" dirty="0" smtClean="0"/>
              <a:t>in sequence: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LSTMcell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3200" baseline="-25000" dirty="0" err="1" smtClean="0"/>
              <a:t>t</a:t>
            </a:r>
            <a:r>
              <a:rPr lang="en-US" sz="2000" dirty="0" smtClean="0"/>
              <a:t>, 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      return 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    </a:t>
            </a:r>
          </a:p>
          <a:p>
            <a:r>
              <a:rPr lang="en-US" sz="2000" dirty="0" err="1" smtClean="0"/>
              <a:t>h</a:t>
            </a:r>
            <a:r>
              <a:rPr lang="en-US" sz="3200" baseline="-25000" dirty="0" err="1" smtClean="0"/>
              <a:t>last</a:t>
            </a:r>
            <a:r>
              <a:rPr lang="en-US" sz="3200" baseline="-25000" dirty="0" smtClean="0"/>
              <a:t>,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last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(</a:t>
            </a:r>
            <a:r>
              <a:rPr lang="en-US" sz="2000" dirty="0" smtClean="0"/>
              <a:t>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632296" y="4258213"/>
            <a:ext cx="2623225" cy="1935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2957206" y="4258213"/>
            <a:ext cx="2623225" cy="1935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5434517" y="4258213"/>
            <a:ext cx="2623225" cy="193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916" b="43498"/>
          <a:stretch/>
        </p:blipFill>
        <p:spPr>
          <a:xfrm>
            <a:off x="7911828" y="4258213"/>
            <a:ext cx="2623225" cy="1935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292" y="6108970"/>
            <a:ext cx="81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   1                                           2                                            3                                             4    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690366" y="4601183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13192" y="3966008"/>
            <a:ext cx="698773" cy="700391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11965" y="3542529"/>
            <a:ext cx="220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h</a:t>
            </a:r>
            <a:r>
              <a:rPr lang="en-US" sz="4400" b="1" baseline="-25000" dirty="0" err="1"/>
              <a:t>last</a:t>
            </a:r>
            <a:r>
              <a:rPr lang="en-US" sz="4400" b="1" baseline="-25000" dirty="0"/>
              <a:t>,</a:t>
            </a:r>
            <a:r>
              <a:rPr lang="en-US" sz="3200" b="1" dirty="0" smtClean="0"/>
              <a:t> , C</a:t>
            </a:r>
            <a:r>
              <a:rPr lang="en-US" sz="4400" b="1" baseline="-25000" dirty="0"/>
              <a:t>last</a:t>
            </a:r>
            <a:r>
              <a:rPr lang="en-US" sz="3200" b="1" dirty="0" smtClean="0"/>
              <a:t> 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20683" y="262647"/>
            <a:ext cx="4495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How Many LSTM cells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914" y="4762782"/>
            <a:ext cx="1120577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NO! There is only 1 cell replicating itself!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39073" y="1818526"/>
            <a:ext cx="2414428" cy="544530"/>
          </a:xfrm>
          <a:prstGeom prst="ellipse">
            <a:avLst/>
          </a:prstGeom>
          <a:solidFill>
            <a:srgbClr val="FF0000">
              <a:alpha val="31000"/>
            </a:srgb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3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1193"/>
            <a:ext cx="600275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= [1,2,3,4]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 (sequence):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 = </a:t>
            </a:r>
            <a:r>
              <a:rPr lang="en-US" sz="2000" dirty="0" smtClean="0"/>
              <a:t> random()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for </a:t>
            </a:r>
            <a:r>
              <a:rPr lang="en-US" sz="20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baseline="-25000" dirty="0"/>
              <a:t> </a:t>
            </a:r>
            <a:r>
              <a:rPr lang="en-US" sz="2000" dirty="0" smtClean="0"/>
              <a:t>in sequence: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LSTMcell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3200" baseline="-25000" dirty="0" err="1" smtClean="0"/>
              <a:t>t</a:t>
            </a:r>
            <a:r>
              <a:rPr lang="en-US" sz="2000" dirty="0" smtClean="0"/>
              <a:t>, h</a:t>
            </a:r>
            <a:r>
              <a:rPr lang="en-US" sz="3200" baseline="-25000" dirty="0" smtClean="0"/>
              <a:t>t,</a:t>
            </a:r>
            <a:r>
              <a:rPr lang="en-US" sz="2000" dirty="0" smtClean="0"/>
              <a:t> , 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      return </a:t>
            </a:r>
            <a:r>
              <a:rPr lang="en-US" sz="2000" dirty="0" smtClean="0"/>
              <a:t>h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    </a:t>
            </a:r>
          </a:p>
          <a:p>
            <a:r>
              <a:rPr lang="en-US" sz="2000" dirty="0" err="1" smtClean="0"/>
              <a:t>h</a:t>
            </a:r>
            <a:r>
              <a:rPr lang="en-US" sz="3200" baseline="-25000" dirty="0" err="1" smtClean="0"/>
              <a:t>last</a:t>
            </a:r>
            <a:r>
              <a:rPr lang="en-US" sz="3200" baseline="-25000" dirty="0" smtClean="0"/>
              <a:t>,</a:t>
            </a:r>
            <a:r>
              <a:rPr lang="en-US" sz="2000" dirty="0" smtClean="0"/>
              <a:t> , </a:t>
            </a:r>
            <a:r>
              <a:rPr lang="en-US" sz="2000" dirty="0" smtClean="0"/>
              <a:t>C</a:t>
            </a:r>
            <a:r>
              <a:rPr lang="en-US" sz="3200" baseline="-25000" dirty="0" smtClean="0"/>
              <a:t>last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b="1" dirty="0" err="1" smtClean="0"/>
              <a:t>LSTM_layer</a:t>
            </a:r>
            <a:r>
              <a:rPr lang="en-US" sz="2000" dirty="0" smtClean="0"/>
              <a:t>(</a:t>
            </a:r>
            <a:r>
              <a:rPr lang="en-US" sz="2000" dirty="0" smtClean="0"/>
              <a:t>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30211" y="118808"/>
            <a:ext cx="789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How Many LSTM cells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NO! There is only 1 cell replicating itself!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39073" y="1818526"/>
            <a:ext cx="2414428" cy="544530"/>
          </a:xfrm>
          <a:prstGeom prst="ellipse">
            <a:avLst/>
          </a:prstGeom>
          <a:solidFill>
            <a:srgbClr val="FF0000">
              <a:alpha val="31000"/>
            </a:srgb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4075" r="20314" b="32002"/>
          <a:stretch/>
        </p:blipFill>
        <p:spPr>
          <a:xfrm>
            <a:off x="5342539" y="2804845"/>
            <a:ext cx="6656894" cy="2533828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6002750" y="1639193"/>
            <a:ext cx="5075434" cy="1993186"/>
          </a:xfrm>
          <a:custGeom>
            <a:avLst/>
            <a:gdLst>
              <a:gd name="connsiteX0" fmla="*/ 4448710 w 5075434"/>
              <a:gd name="connsiteY0" fmla="*/ 1993186 h 1993186"/>
              <a:gd name="connsiteX1" fmla="*/ 4592548 w 5075434"/>
              <a:gd name="connsiteY1" fmla="*/ 1952090 h 1993186"/>
              <a:gd name="connsiteX2" fmla="*/ 4633645 w 5075434"/>
              <a:gd name="connsiteY2" fmla="*/ 1931542 h 1993186"/>
              <a:gd name="connsiteX3" fmla="*/ 4664467 w 5075434"/>
              <a:gd name="connsiteY3" fmla="*/ 1921267 h 1993186"/>
              <a:gd name="connsiteX4" fmla="*/ 4726112 w 5075434"/>
              <a:gd name="connsiteY4" fmla="*/ 1869897 h 1993186"/>
              <a:gd name="connsiteX5" fmla="*/ 4756935 w 5075434"/>
              <a:gd name="connsiteY5" fmla="*/ 1849348 h 1993186"/>
              <a:gd name="connsiteX6" fmla="*/ 4808305 w 5075434"/>
              <a:gd name="connsiteY6" fmla="*/ 1797977 h 1993186"/>
              <a:gd name="connsiteX7" fmla="*/ 4828854 w 5075434"/>
              <a:gd name="connsiteY7" fmla="*/ 1777429 h 1993186"/>
              <a:gd name="connsiteX8" fmla="*/ 4859676 w 5075434"/>
              <a:gd name="connsiteY8" fmla="*/ 1736333 h 1993186"/>
              <a:gd name="connsiteX9" fmla="*/ 4880225 w 5075434"/>
              <a:gd name="connsiteY9" fmla="*/ 1705510 h 1993186"/>
              <a:gd name="connsiteX10" fmla="*/ 4911047 w 5075434"/>
              <a:gd name="connsiteY10" fmla="*/ 1684962 h 1993186"/>
              <a:gd name="connsiteX11" fmla="*/ 4952144 w 5075434"/>
              <a:gd name="connsiteY11" fmla="*/ 1623317 h 1993186"/>
              <a:gd name="connsiteX12" fmla="*/ 4982966 w 5075434"/>
              <a:gd name="connsiteY12" fmla="*/ 1551398 h 1993186"/>
              <a:gd name="connsiteX13" fmla="*/ 5003514 w 5075434"/>
              <a:gd name="connsiteY13" fmla="*/ 1520575 h 1993186"/>
              <a:gd name="connsiteX14" fmla="*/ 5013789 w 5075434"/>
              <a:gd name="connsiteY14" fmla="*/ 1489753 h 1993186"/>
              <a:gd name="connsiteX15" fmla="*/ 5034337 w 5075434"/>
              <a:gd name="connsiteY15" fmla="*/ 1458930 h 1993186"/>
              <a:gd name="connsiteX16" fmla="*/ 5054885 w 5075434"/>
              <a:gd name="connsiteY16" fmla="*/ 1417834 h 1993186"/>
              <a:gd name="connsiteX17" fmla="*/ 5075434 w 5075434"/>
              <a:gd name="connsiteY17" fmla="*/ 1140431 h 1993186"/>
              <a:gd name="connsiteX18" fmla="*/ 5065159 w 5075434"/>
              <a:gd name="connsiteY18" fmla="*/ 1027416 h 1993186"/>
              <a:gd name="connsiteX19" fmla="*/ 5054885 w 5075434"/>
              <a:gd name="connsiteY19" fmla="*/ 945222 h 1993186"/>
              <a:gd name="connsiteX20" fmla="*/ 5034337 w 5075434"/>
              <a:gd name="connsiteY20" fmla="*/ 863029 h 1993186"/>
              <a:gd name="connsiteX21" fmla="*/ 5003514 w 5075434"/>
              <a:gd name="connsiteY21" fmla="*/ 760288 h 1993186"/>
              <a:gd name="connsiteX22" fmla="*/ 4982966 w 5075434"/>
              <a:gd name="connsiteY22" fmla="*/ 698643 h 1993186"/>
              <a:gd name="connsiteX23" fmla="*/ 4962418 w 5075434"/>
              <a:gd name="connsiteY23" fmla="*/ 678094 h 1993186"/>
              <a:gd name="connsiteX24" fmla="*/ 4941870 w 5075434"/>
              <a:gd name="connsiteY24" fmla="*/ 636998 h 1993186"/>
              <a:gd name="connsiteX25" fmla="*/ 4911047 w 5075434"/>
              <a:gd name="connsiteY25" fmla="*/ 606175 h 1993186"/>
              <a:gd name="connsiteX26" fmla="*/ 4859676 w 5075434"/>
              <a:gd name="connsiteY26" fmla="*/ 554804 h 1993186"/>
              <a:gd name="connsiteX27" fmla="*/ 4808305 w 5075434"/>
              <a:gd name="connsiteY27" fmla="*/ 503434 h 1993186"/>
              <a:gd name="connsiteX28" fmla="*/ 4787757 w 5075434"/>
              <a:gd name="connsiteY28" fmla="*/ 482885 h 1993186"/>
              <a:gd name="connsiteX29" fmla="*/ 4756935 w 5075434"/>
              <a:gd name="connsiteY29" fmla="*/ 462337 h 1993186"/>
              <a:gd name="connsiteX30" fmla="*/ 4736386 w 5075434"/>
              <a:gd name="connsiteY30" fmla="*/ 441789 h 1993186"/>
              <a:gd name="connsiteX31" fmla="*/ 4705564 w 5075434"/>
              <a:gd name="connsiteY31" fmla="*/ 421240 h 1993186"/>
              <a:gd name="connsiteX32" fmla="*/ 4664467 w 5075434"/>
              <a:gd name="connsiteY32" fmla="*/ 390418 h 1993186"/>
              <a:gd name="connsiteX33" fmla="*/ 4602822 w 5075434"/>
              <a:gd name="connsiteY33" fmla="*/ 369870 h 1993186"/>
              <a:gd name="connsiteX34" fmla="*/ 4561726 w 5075434"/>
              <a:gd name="connsiteY34" fmla="*/ 339047 h 1993186"/>
              <a:gd name="connsiteX35" fmla="*/ 4458984 w 5075434"/>
              <a:gd name="connsiteY35" fmla="*/ 308225 h 1993186"/>
              <a:gd name="connsiteX36" fmla="*/ 4376791 w 5075434"/>
              <a:gd name="connsiteY36" fmla="*/ 277402 h 1993186"/>
              <a:gd name="connsiteX37" fmla="*/ 4284323 w 5075434"/>
              <a:gd name="connsiteY37" fmla="*/ 226031 h 1993186"/>
              <a:gd name="connsiteX38" fmla="*/ 4191856 w 5075434"/>
              <a:gd name="connsiteY38" fmla="*/ 195209 h 1993186"/>
              <a:gd name="connsiteX39" fmla="*/ 4161034 w 5075434"/>
              <a:gd name="connsiteY39" fmla="*/ 184935 h 1993186"/>
              <a:gd name="connsiteX40" fmla="*/ 4119937 w 5075434"/>
              <a:gd name="connsiteY40" fmla="*/ 174661 h 1993186"/>
              <a:gd name="connsiteX41" fmla="*/ 4037744 w 5075434"/>
              <a:gd name="connsiteY41" fmla="*/ 154112 h 1993186"/>
              <a:gd name="connsiteX42" fmla="*/ 3955550 w 5075434"/>
              <a:gd name="connsiteY42" fmla="*/ 133564 h 1993186"/>
              <a:gd name="connsiteX43" fmla="*/ 3914454 w 5075434"/>
              <a:gd name="connsiteY43" fmla="*/ 113016 h 1993186"/>
              <a:gd name="connsiteX44" fmla="*/ 3842535 w 5075434"/>
              <a:gd name="connsiteY44" fmla="*/ 102742 h 1993186"/>
              <a:gd name="connsiteX45" fmla="*/ 3791164 w 5075434"/>
              <a:gd name="connsiteY45" fmla="*/ 92467 h 1993186"/>
              <a:gd name="connsiteX46" fmla="*/ 3760341 w 5075434"/>
              <a:gd name="connsiteY46" fmla="*/ 82193 h 1993186"/>
              <a:gd name="connsiteX47" fmla="*/ 3708971 w 5075434"/>
              <a:gd name="connsiteY47" fmla="*/ 71919 h 1993186"/>
              <a:gd name="connsiteX48" fmla="*/ 3616503 w 5075434"/>
              <a:gd name="connsiteY48" fmla="*/ 51371 h 1993186"/>
              <a:gd name="connsiteX49" fmla="*/ 3585681 w 5075434"/>
              <a:gd name="connsiteY49" fmla="*/ 41097 h 1993186"/>
              <a:gd name="connsiteX50" fmla="*/ 3441843 w 5075434"/>
              <a:gd name="connsiteY50" fmla="*/ 20548 h 1993186"/>
              <a:gd name="connsiteX51" fmla="*/ 3226085 w 5075434"/>
              <a:gd name="connsiteY51" fmla="*/ 0 h 1993186"/>
              <a:gd name="connsiteX52" fmla="*/ 2393879 w 5075434"/>
              <a:gd name="connsiteY52" fmla="*/ 10274 h 1993186"/>
              <a:gd name="connsiteX53" fmla="*/ 2280863 w 5075434"/>
              <a:gd name="connsiteY53" fmla="*/ 20548 h 1993186"/>
              <a:gd name="connsiteX54" fmla="*/ 2250040 w 5075434"/>
              <a:gd name="connsiteY54" fmla="*/ 30822 h 1993186"/>
              <a:gd name="connsiteX55" fmla="*/ 2044557 w 5075434"/>
              <a:gd name="connsiteY55" fmla="*/ 41097 h 1993186"/>
              <a:gd name="connsiteX56" fmla="*/ 1900719 w 5075434"/>
              <a:gd name="connsiteY56" fmla="*/ 51371 h 1993186"/>
              <a:gd name="connsiteX57" fmla="*/ 1756881 w 5075434"/>
              <a:gd name="connsiteY57" fmla="*/ 71919 h 1993186"/>
              <a:gd name="connsiteX58" fmla="*/ 1726058 w 5075434"/>
              <a:gd name="connsiteY58" fmla="*/ 82193 h 1993186"/>
              <a:gd name="connsiteX59" fmla="*/ 1633591 w 5075434"/>
              <a:gd name="connsiteY59" fmla="*/ 92467 h 1993186"/>
              <a:gd name="connsiteX60" fmla="*/ 1510301 w 5075434"/>
              <a:gd name="connsiteY60" fmla="*/ 113016 h 1993186"/>
              <a:gd name="connsiteX61" fmla="*/ 1397285 w 5075434"/>
              <a:gd name="connsiteY61" fmla="*/ 123290 h 1993186"/>
              <a:gd name="connsiteX62" fmla="*/ 1243173 w 5075434"/>
              <a:gd name="connsiteY62" fmla="*/ 164386 h 1993186"/>
              <a:gd name="connsiteX63" fmla="*/ 1212350 w 5075434"/>
              <a:gd name="connsiteY63" fmla="*/ 184935 h 1993186"/>
              <a:gd name="connsiteX64" fmla="*/ 1150705 w 5075434"/>
              <a:gd name="connsiteY64" fmla="*/ 205483 h 1993186"/>
              <a:gd name="connsiteX65" fmla="*/ 1099335 w 5075434"/>
              <a:gd name="connsiteY65" fmla="*/ 226031 h 1993186"/>
              <a:gd name="connsiteX66" fmla="*/ 1068512 w 5075434"/>
              <a:gd name="connsiteY66" fmla="*/ 236306 h 1993186"/>
              <a:gd name="connsiteX67" fmla="*/ 1037690 w 5075434"/>
              <a:gd name="connsiteY67" fmla="*/ 256854 h 1993186"/>
              <a:gd name="connsiteX68" fmla="*/ 976045 w 5075434"/>
              <a:gd name="connsiteY68" fmla="*/ 277402 h 1993186"/>
              <a:gd name="connsiteX69" fmla="*/ 934948 w 5075434"/>
              <a:gd name="connsiteY69" fmla="*/ 297950 h 1993186"/>
              <a:gd name="connsiteX70" fmla="*/ 883577 w 5075434"/>
              <a:gd name="connsiteY70" fmla="*/ 318499 h 1993186"/>
              <a:gd name="connsiteX71" fmla="*/ 791110 w 5075434"/>
              <a:gd name="connsiteY71" fmla="*/ 359595 h 1993186"/>
              <a:gd name="connsiteX72" fmla="*/ 750013 w 5075434"/>
              <a:gd name="connsiteY72" fmla="*/ 380144 h 1993186"/>
              <a:gd name="connsiteX73" fmla="*/ 719191 w 5075434"/>
              <a:gd name="connsiteY73" fmla="*/ 400692 h 1993186"/>
              <a:gd name="connsiteX74" fmla="*/ 585627 w 5075434"/>
              <a:gd name="connsiteY74" fmla="*/ 452063 h 1993186"/>
              <a:gd name="connsiteX75" fmla="*/ 544530 w 5075434"/>
              <a:gd name="connsiteY75" fmla="*/ 482885 h 1993186"/>
              <a:gd name="connsiteX76" fmla="*/ 523982 w 5075434"/>
              <a:gd name="connsiteY76" fmla="*/ 503434 h 1993186"/>
              <a:gd name="connsiteX77" fmla="*/ 482885 w 5075434"/>
              <a:gd name="connsiteY77" fmla="*/ 523982 h 1993186"/>
              <a:gd name="connsiteX78" fmla="*/ 462337 w 5075434"/>
              <a:gd name="connsiteY78" fmla="*/ 554804 h 1993186"/>
              <a:gd name="connsiteX79" fmla="*/ 431514 w 5075434"/>
              <a:gd name="connsiteY79" fmla="*/ 575353 h 1993186"/>
              <a:gd name="connsiteX80" fmla="*/ 400692 w 5075434"/>
              <a:gd name="connsiteY80" fmla="*/ 606175 h 1993186"/>
              <a:gd name="connsiteX81" fmla="*/ 369870 w 5075434"/>
              <a:gd name="connsiteY81" fmla="*/ 626724 h 1993186"/>
              <a:gd name="connsiteX82" fmla="*/ 349321 w 5075434"/>
              <a:gd name="connsiteY82" fmla="*/ 647272 h 1993186"/>
              <a:gd name="connsiteX83" fmla="*/ 308225 w 5075434"/>
              <a:gd name="connsiteY83" fmla="*/ 678094 h 1993186"/>
              <a:gd name="connsiteX84" fmla="*/ 287676 w 5075434"/>
              <a:gd name="connsiteY84" fmla="*/ 698643 h 1993186"/>
              <a:gd name="connsiteX85" fmla="*/ 226031 w 5075434"/>
              <a:gd name="connsiteY85" fmla="*/ 750013 h 1993186"/>
              <a:gd name="connsiteX86" fmla="*/ 174661 w 5075434"/>
              <a:gd name="connsiteY86" fmla="*/ 811658 h 1993186"/>
              <a:gd name="connsiteX87" fmla="*/ 133564 w 5075434"/>
              <a:gd name="connsiteY87" fmla="*/ 873303 h 1993186"/>
              <a:gd name="connsiteX88" fmla="*/ 92467 w 5075434"/>
              <a:gd name="connsiteY88" fmla="*/ 924674 h 1993186"/>
              <a:gd name="connsiteX89" fmla="*/ 61645 w 5075434"/>
              <a:gd name="connsiteY89" fmla="*/ 996593 h 1993186"/>
              <a:gd name="connsiteX90" fmla="*/ 30822 w 5075434"/>
              <a:gd name="connsiteY90" fmla="*/ 1058238 h 1993186"/>
              <a:gd name="connsiteX91" fmla="*/ 0 w 5075434"/>
              <a:gd name="connsiteY91" fmla="*/ 1191802 h 1993186"/>
              <a:gd name="connsiteX92" fmla="*/ 10274 w 5075434"/>
              <a:gd name="connsiteY92" fmla="*/ 1387011 h 1993186"/>
              <a:gd name="connsiteX93" fmla="*/ 20548 w 5075434"/>
              <a:gd name="connsiteY93" fmla="*/ 1417834 h 1993186"/>
              <a:gd name="connsiteX94" fmla="*/ 30822 w 5075434"/>
              <a:gd name="connsiteY94" fmla="*/ 1458930 h 1993186"/>
              <a:gd name="connsiteX95" fmla="*/ 92467 w 5075434"/>
              <a:gd name="connsiteY95" fmla="*/ 1541124 h 1993186"/>
              <a:gd name="connsiteX96" fmla="*/ 164386 w 5075434"/>
              <a:gd name="connsiteY96" fmla="*/ 1623317 h 1993186"/>
              <a:gd name="connsiteX97" fmla="*/ 195209 w 5075434"/>
              <a:gd name="connsiteY97" fmla="*/ 1643865 h 1993186"/>
              <a:gd name="connsiteX98" fmla="*/ 256854 w 5075434"/>
              <a:gd name="connsiteY98" fmla="*/ 1684962 h 1993186"/>
              <a:gd name="connsiteX99" fmla="*/ 349321 w 5075434"/>
              <a:gd name="connsiteY99" fmla="*/ 1736333 h 1993186"/>
              <a:gd name="connsiteX100" fmla="*/ 390418 w 5075434"/>
              <a:gd name="connsiteY100" fmla="*/ 1767155 h 1993186"/>
              <a:gd name="connsiteX101" fmla="*/ 482885 w 5075434"/>
              <a:gd name="connsiteY101" fmla="*/ 1787703 h 1993186"/>
              <a:gd name="connsiteX102" fmla="*/ 513708 w 5075434"/>
              <a:gd name="connsiteY102" fmla="*/ 1808252 h 1993186"/>
              <a:gd name="connsiteX103" fmla="*/ 585627 w 5075434"/>
              <a:gd name="connsiteY103" fmla="*/ 1828800 h 1993186"/>
              <a:gd name="connsiteX104" fmla="*/ 616449 w 5075434"/>
              <a:gd name="connsiteY104" fmla="*/ 1839074 h 1993186"/>
              <a:gd name="connsiteX105" fmla="*/ 657546 w 5075434"/>
              <a:gd name="connsiteY105" fmla="*/ 1859622 h 199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75434" h="1993186">
                <a:moveTo>
                  <a:pt x="4448710" y="1993186"/>
                </a:moveTo>
                <a:cubicBezTo>
                  <a:pt x="4557744" y="1956842"/>
                  <a:pt x="4509318" y="1968736"/>
                  <a:pt x="4592548" y="1952090"/>
                </a:cubicBezTo>
                <a:cubicBezTo>
                  <a:pt x="4606247" y="1945241"/>
                  <a:pt x="4619568" y="1937575"/>
                  <a:pt x="4633645" y="1931542"/>
                </a:cubicBezTo>
                <a:cubicBezTo>
                  <a:pt x="4643599" y="1927276"/>
                  <a:pt x="4654781" y="1926110"/>
                  <a:pt x="4664467" y="1921267"/>
                </a:cubicBezTo>
                <a:cubicBezTo>
                  <a:pt x="4702734" y="1902133"/>
                  <a:pt x="4692025" y="1898303"/>
                  <a:pt x="4726112" y="1869897"/>
                </a:cubicBezTo>
                <a:cubicBezTo>
                  <a:pt x="4735598" y="1861992"/>
                  <a:pt x="4747642" y="1857479"/>
                  <a:pt x="4756935" y="1849348"/>
                </a:cubicBezTo>
                <a:cubicBezTo>
                  <a:pt x="4775159" y="1833401"/>
                  <a:pt x="4791181" y="1815101"/>
                  <a:pt x="4808305" y="1797977"/>
                </a:cubicBezTo>
                <a:cubicBezTo>
                  <a:pt x="4815155" y="1791127"/>
                  <a:pt x="4823042" y="1785178"/>
                  <a:pt x="4828854" y="1777429"/>
                </a:cubicBezTo>
                <a:cubicBezTo>
                  <a:pt x="4839128" y="1763730"/>
                  <a:pt x="4849723" y="1750267"/>
                  <a:pt x="4859676" y="1736333"/>
                </a:cubicBezTo>
                <a:cubicBezTo>
                  <a:pt x="4866853" y="1726285"/>
                  <a:pt x="4871493" y="1714242"/>
                  <a:pt x="4880225" y="1705510"/>
                </a:cubicBezTo>
                <a:cubicBezTo>
                  <a:pt x="4888956" y="1696779"/>
                  <a:pt x="4900773" y="1691811"/>
                  <a:pt x="4911047" y="1684962"/>
                </a:cubicBezTo>
                <a:cubicBezTo>
                  <a:pt x="4924746" y="1664414"/>
                  <a:pt x="4944335" y="1646746"/>
                  <a:pt x="4952144" y="1623317"/>
                </a:cubicBezTo>
                <a:cubicBezTo>
                  <a:pt x="4963671" y="1588736"/>
                  <a:pt x="4962652" y="1586948"/>
                  <a:pt x="4982966" y="1551398"/>
                </a:cubicBezTo>
                <a:cubicBezTo>
                  <a:pt x="4989092" y="1540677"/>
                  <a:pt x="4997992" y="1531619"/>
                  <a:pt x="5003514" y="1520575"/>
                </a:cubicBezTo>
                <a:cubicBezTo>
                  <a:pt x="5008357" y="1510889"/>
                  <a:pt x="5008946" y="1499439"/>
                  <a:pt x="5013789" y="1489753"/>
                </a:cubicBezTo>
                <a:cubicBezTo>
                  <a:pt x="5019311" y="1478709"/>
                  <a:pt x="5028211" y="1469651"/>
                  <a:pt x="5034337" y="1458930"/>
                </a:cubicBezTo>
                <a:cubicBezTo>
                  <a:pt x="5041936" y="1445632"/>
                  <a:pt x="5048036" y="1431533"/>
                  <a:pt x="5054885" y="1417834"/>
                </a:cubicBezTo>
                <a:cubicBezTo>
                  <a:pt x="5068272" y="1310736"/>
                  <a:pt x="5075434" y="1269400"/>
                  <a:pt x="5075434" y="1140431"/>
                </a:cubicBezTo>
                <a:cubicBezTo>
                  <a:pt x="5075434" y="1102604"/>
                  <a:pt x="5069119" y="1065035"/>
                  <a:pt x="5065159" y="1027416"/>
                </a:cubicBezTo>
                <a:cubicBezTo>
                  <a:pt x="5062268" y="999957"/>
                  <a:pt x="5059973" y="972360"/>
                  <a:pt x="5054885" y="945222"/>
                </a:cubicBezTo>
                <a:cubicBezTo>
                  <a:pt x="5049681" y="917465"/>
                  <a:pt x="5041186" y="890427"/>
                  <a:pt x="5034337" y="863029"/>
                </a:cubicBezTo>
                <a:cubicBezTo>
                  <a:pt x="5018809" y="800917"/>
                  <a:pt x="5028529" y="835333"/>
                  <a:pt x="5003514" y="760288"/>
                </a:cubicBezTo>
                <a:lnTo>
                  <a:pt x="4982966" y="698643"/>
                </a:lnTo>
                <a:cubicBezTo>
                  <a:pt x="4976117" y="691793"/>
                  <a:pt x="4967791" y="686154"/>
                  <a:pt x="4962418" y="678094"/>
                </a:cubicBezTo>
                <a:cubicBezTo>
                  <a:pt x="4953923" y="665351"/>
                  <a:pt x="4950772" y="649461"/>
                  <a:pt x="4941870" y="636998"/>
                </a:cubicBezTo>
                <a:cubicBezTo>
                  <a:pt x="4933425" y="625174"/>
                  <a:pt x="4920349" y="617337"/>
                  <a:pt x="4911047" y="606175"/>
                </a:cubicBezTo>
                <a:cubicBezTo>
                  <a:pt x="4868238" y="554804"/>
                  <a:pt x="4916185" y="592477"/>
                  <a:pt x="4859676" y="554804"/>
                </a:cubicBezTo>
                <a:cubicBezTo>
                  <a:pt x="4824449" y="501964"/>
                  <a:pt x="4857232" y="542576"/>
                  <a:pt x="4808305" y="503434"/>
                </a:cubicBezTo>
                <a:cubicBezTo>
                  <a:pt x="4800741" y="497383"/>
                  <a:pt x="4795321" y="488936"/>
                  <a:pt x="4787757" y="482885"/>
                </a:cubicBezTo>
                <a:cubicBezTo>
                  <a:pt x="4778115" y="475171"/>
                  <a:pt x="4766577" y="470051"/>
                  <a:pt x="4756935" y="462337"/>
                </a:cubicBezTo>
                <a:cubicBezTo>
                  <a:pt x="4749371" y="456286"/>
                  <a:pt x="4743950" y="447840"/>
                  <a:pt x="4736386" y="441789"/>
                </a:cubicBezTo>
                <a:cubicBezTo>
                  <a:pt x="4726744" y="434075"/>
                  <a:pt x="4715612" y="428417"/>
                  <a:pt x="4705564" y="421240"/>
                </a:cubicBezTo>
                <a:cubicBezTo>
                  <a:pt x="4691630" y="411287"/>
                  <a:pt x="4679783" y="398076"/>
                  <a:pt x="4664467" y="390418"/>
                </a:cubicBezTo>
                <a:cubicBezTo>
                  <a:pt x="4645094" y="380732"/>
                  <a:pt x="4602822" y="369870"/>
                  <a:pt x="4602822" y="369870"/>
                </a:cubicBezTo>
                <a:cubicBezTo>
                  <a:pt x="4589123" y="359596"/>
                  <a:pt x="4577042" y="346705"/>
                  <a:pt x="4561726" y="339047"/>
                </a:cubicBezTo>
                <a:cubicBezTo>
                  <a:pt x="4536713" y="326540"/>
                  <a:pt x="4488479" y="315599"/>
                  <a:pt x="4458984" y="308225"/>
                </a:cubicBezTo>
                <a:cubicBezTo>
                  <a:pt x="4395680" y="266021"/>
                  <a:pt x="4465658" y="307024"/>
                  <a:pt x="4376791" y="277402"/>
                </a:cubicBezTo>
                <a:cubicBezTo>
                  <a:pt x="4347103" y="267506"/>
                  <a:pt x="4310663" y="239201"/>
                  <a:pt x="4284323" y="226031"/>
                </a:cubicBezTo>
                <a:cubicBezTo>
                  <a:pt x="4237093" y="202416"/>
                  <a:pt x="4237637" y="208289"/>
                  <a:pt x="4191856" y="195209"/>
                </a:cubicBezTo>
                <a:cubicBezTo>
                  <a:pt x="4181443" y="192234"/>
                  <a:pt x="4171447" y="187910"/>
                  <a:pt x="4161034" y="184935"/>
                </a:cubicBezTo>
                <a:cubicBezTo>
                  <a:pt x="4147457" y="181056"/>
                  <a:pt x="4133514" y="178540"/>
                  <a:pt x="4119937" y="174661"/>
                </a:cubicBezTo>
                <a:cubicBezTo>
                  <a:pt x="4009947" y="143235"/>
                  <a:pt x="4200671" y="191710"/>
                  <a:pt x="4037744" y="154112"/>
                </a:cubicBezTo>
                <a:cubicBezTo>
                  <a:pt x="4010226" y="147762"/>
                  <a:pt x="3955550" y="133564"/>
                  <a:pt x="3955550" y="133564"/>
                </a:cubicBezTo>
                <a:cubicBezTo>
                  <a:pt x="3941851" y="126715"/>
                  <a:pt x="3929230" y="117046"/>
                  <a:pt x="3914454" y="113016"/>
                </a:cubicBezTo>
                <a:cubicBezTo>
                  <a:pt x="3891091" y="106644"/>
                  <a:pt x="3866422" y="106723"/>
                  <a:pt x="3842535" y="102742"/>
                </a:cubicBezTo>
                <a:cubicBezTo>
                  <a:pt x="3825310" y="99871"/>
                  <a:pt x="3808105" y="96702"/>
                  <a:pt x="3791164" y="92467"/>
                </a:cubicBezTo>
                <a:cubicBezTo>
                  <a:pt x="3780657" y="89840"/>
                  <a:pt x="3770848" y="84820"/>
                  <a:pt x="3760341" y="82193"/>
                </a:cubicBezTo>
                <a:cubicBezTo>
                  <a:pt x="3743400" y="77958"/>
                  <a:pt x="3725912" y="76154"/>
                  <a:pt x="3708971" y="71919"/>
                </a:cubicBezTo>
                <a:cubicBezTo>
                  <a:pt x="3607804" y="46628"/>
                  <a:pt x="3786124" y="79641"/>
                  <a:pt x="3616503" y="51371"/>
                </a:cubicBezTo>
                <a:cubicBezTo>
                  <a:pt x="3606229" y="47946"/>
                  <a:pt x="3596187" y="43724"/>
                  <a:pt x="3585681" y="41097"/>
                </a:cubicBezTo>
                <a:cubicBezTo>
                  <a:pt x="3531735" y="27610"/>
                  <a:pt x="3502234" y="27653"/>
                  <a:pt x="3441843" y="20548"/>
                </a:cubicBezTo>
                <a:cubicBezTo>
                  <a:pt x="3292503" y="2979"/>
                  <a:pt x="3424112" y="15233"/>
                  <a:pt x="3226085" y="0"/>
                </a:cubicBezTo>
                <a:lnTo>
                  <a:pt x="2393879" y="10274"/>
                </a:lnTo>
                <a:cubicBezTo>
                  <a:pt x="2356061" y="11096"/>
                  <a:pt x="2318310" y="15199"/>
                  <a:pt x="2280863" y="20548"/>
                </a:cubicBezTo>
                <a:cubicBezTo>
                  <a:pt x="2270142" y="22080"/>
                  <a:pt x="2260829" y="29884"/>
                  <a:pt x="2250040" y="30822"/>
                </a:cubicBezTo>
                <a:cubicBezTo>
                  <a:pt x="2181718" y="36763"/>
                  <a:pt x="2113019" y="37070"/>
                  <a:pt x="2044557" y="41097"/>
                </a:cubicBezTo>
                <a:cubicBezTo>
                  <a:pt x="1996572" y="43920"/>
                  <a:pt x="1948665" y="47946"/>
                  <a:pt x="1900719" y="51371"/>
                </a:cubicBezTo>
                <a:cubicBezTo>
                  <a:pt x="1799398" y="76701"/>
                  <a:pt x="1939077" y="43889"/>
                  <a:pt x="1756881" y="71919"/>
                </a:cubicBezTo>
                <a:cubicBezTo>
                  <a:pt x="1746177" y="73566"/>
                  <a:pt x="1736741" y="80413"/>
                  <a:pt x="1726058" y="82193"/>
                </a:cubicBezTo>
                <a:cubicBezTo>
                  <a:pt x="1695468" y="87291"/>
                  <a:pt x="1664291" y="88081"/>
                  <a:pt x="1633591" y="92467"/>
                </a:cubicBezTo>
                <a:cubicBezTo>
                  <a:pt x="1487581" y="113326"/>
                  <a:pt x="1697817" y="92181"/>
                  <a:pt x="1510301" y="113016"/>
                </a:cubicBezTo>
                <a:cubicBezTo>
                  <a:pt x="1472705" y="117193"/>
                  <a:pt x="1434957" y="119865"/>
                  <a:pt x="1397285" y="123290"/>
                </a:cubicBezTo>
                <a:cubicBezTo>
                  <a:pt x="1305686" y="153822"/>
                  <a:pt x="1356784" y="139139"/>
                  <a:pt x="1243173" y="164386"/>
                </a:cubicBezTo>
                <a:cubicBezTo>
                  <a:pt x="1232899" y="171236"/>
                  <a:pt x="1223634" y="179920"/>
                  <a:pt x="1212350" y="184935"/>
                </a:cubicBezTo>
                <a:cubicBezTo>
                  <a:pt x="1192557" y="193732"/>
                  <a:pt x="1170816" y="197439"/>
                  <a:pt x="1150705" y="205483"/>
                </a:cubicBezTo>
                <a:cubicBezTo>
                  <a:pt x="1133582" y="212332"/>
                  <a:pt x="1116603" y="219555"/>
                  <a:pt x="1099335" y="226031"/>
                </a:cubicBezTo>
                <a:cubicBezTo>
                  <a:pt x="1089194" y="229834"/>
                  <a:pt x="1078199" y="231463"/>
                  <a:pt x="1068512" y="236306"/>
                </a:cubicBezTo>
                <a:cubicBezTo>
                  <a:pt x="1057468" y="241828"/>
                  <a:pt x="1048974" y="251839"/>
                  <a:pt x="1037690" y="256854"/>
                </a:cubicBezTo>
                <a:cubicBezTo>
                  <a:pt x="1017897" y="265651"/>
                  <a:pt x="996156" y="269358"/>
                  <a:pt x="976045" y="277402"/>
                </a:cubicBezTo>
                <a:cubicBezTo>
                  <a:pt x="961825" y="283090"/>
                  <a:pt x="948944" y="291730"/>
                  <a:pt x="934948" y="297950"/>
                </a:cubicBezTo>
                <a:cubicBezTo>
                  <a:pt x="918095" y="305440"/>
                  <a:pt x="900073" y="310251"/>
                  <a:pt x="883577" y="318499"/>
                </a:cubicBezTo>
                <a:cubicBezTo>
                  <a:pt x="794710" y="362933"/>
                  <a:pt x="869533" y="339990"/>
                  <a:pt x="791110" y="359595"/>
                </a:cubicBezTo>
                <a:cubicBezTo>
                  <a:pt x="777411" y="366445"/>
                  <a:pt x="763311" y="372545"/>
                  <a:pt x="750013" y="380144"/>
                </a:cubicBezTo>
                <a:cubicBezTo>
                  <a:pt x="739292" y="386270"/>
                  <a:pt x="730504" y="395743"/>
                  <a:pt x="719191" y="400692"/>
                </a:cubicBezTo>
                <a:cubicBezTo>
                  <a:pt x="675490" y="419811"/>
                  <a:pt x="623788" y="423443"/>
                  <a:pt x="585627" y="452063"/>
                </a:cubicBezTo>
                <a:cubicBezTo>
                  <a:pt x="571928" y="462337"/>
                  <a:pt x="557685" y="471923"/>
                  <a:pt x="544530" y="482885"/>
                </a:cubicBezTo>
                <a:cubicBezTo>
                  <a:pt x="537089" y="489086"/>
                  <a:pt x="532042" y="498061"/>
                  <a:pt x="523982" y="503434"/>
                </a:cubicBezTo>
                <a:cubicBezTo>
                  <a:pt x="511238" y="511930"/>
                  <a:pt x="496584" y="517133"/>
                  <a:pt x="482885" y="523982"/>
                </a:cubicBezTo>
                <a:cubicBezTo>
                  <a:pt x="476036" y="534256"/>
                  <a:pt x="471068" y="546073"/>
                  <a:pt x="462337" y="554804"/>
                </a:cubicBezTo>
                <a:cubicBezTo>
                  <a:pt x="453605" y="563536"/>
                  <a:pt x="441000" y="567448"/>
                  <a:pt x="431514" y="575353"/>
                </a:cubicBezTo>
                <a:cubicBezTo>
                  <a:pt x="420352" y="584655"/>
                  <a:pt x="411854" y="596873"/>
                  <a:pt x="400692" y="606175"/>
                </a:cubicBezTo>
                <a:cubicBezTo>
                  <a:pt x="391206" y="614080"/>
                  <a:pt x="379512" y="619010"/>
                  <a:pt x="369870" y="626724"/>
                </a:cubicBezTo>
                <a:cubicBezTo>
                  <a:pt x="362306" y="632775"/>
                  <a:pt x="356763" y="641071"/>
                  <a:pt x="349321" y="647272"/>
                </a:cubicBezTo>
                <a:cubicBezTo>
                  <a:pt x="336166" y="658234"/>
                  <a:pt x="321379" y="667132"/>
                  <a:pt x="308225" y="678094"/>
                </a:cubicBezTo>
                <a:cubicBezTo>
                  <a:pt x="300783" y="684295"/>
                  <a:pt x="295118" y="692442"/>
                  <a:pt x="287676" y="698643"/>
                </a:cubicBezTo>
                <a:cubicBezTo>
                  <a:pt x="214400" y="759707"/>
                  <a:pt x="272509" y="703537"/>
                  <a:pt x="226031" y="750013"/>
                </a:cubicBezTo>
                <a:cubicBezTo>
                  <a:pt x="169942" y="862194"/>
                  <a:pt x="242428" y="734210"/>
                  <a:pt x="174661" y="811658"/>
                </a:cubicBezTo>
                <a:cubicBezTo>
                  <a:pt x="158398" y="830244"/>
                  <a:pt x="151026" y="855840"/>
                  <a:pt x="133564" y="873303"/>
                </a:cubicBezTo>
                <a:cubicBezTo>
                  <a:pt x="104285" y="902584"/>
                  <a:pt x="118389" y="885792"/>
                  <a:pt x="92467" y="924674"/>
                </a:cubicBezTo>
                <a:cubicBezTo>
                  <a:pt x="71084" y="1010207"/>
                  <a:pt x="97121" y="925640"/>
                  <a:pt x="61645" y="996593"/>
                </a:cubicBezTo>
                <a:cubicBezTo>
                  <a:pt x="19113" y="1081658"/>
                  <a:pt x="89706" y="969917"/>
                  <a:pt x="30822" y="1058238"/>
                </a:cubicBezTo>
                <a:cubicBezTo>
                  <a:pt x="2616" y="1142857"/>
                  <a:pt x="13337" y="1098441"/>
                  <a:pt x="0" y="1191802"/>
                </a:cubicBezTo>
                <a:cubicBezTo>
                  <a:pt x="3425" y="1256872"/>
                  <a:pt x="4375" y="1322119"/>
                  <a:pt x="10274" y="1387011"/>
                </a:cubicBezTo>
                <a:cubicBezTo>
                  <a:pt x="11254" y="1397797"/>
                  <a:pt x="17573" y="1407421"/>
                  <a:pt x="20548" y="1417834"/>
                </a:cubicBezTo>
                <a:cubicBezTo>
                  <a:pt x="24427" y="1431411"/>
                  <a:pt x="24507" y="1446300"/>
                  <a:pt x="30822" y="1458930"/>
                </a:cubicBezTo>
                <a:cubicBezTo>
                  <a:pt x="78608" y="1554501"/>
                  <a:pt x="53941" y="1492966"/>
                  <a:pt x="92467" y="1541124"/>
                </a:cubicBezTo>
                <a:cubicBezTo>
                  <a:pt x="123495" y="1579909"/>
                  <a:pt x="110078" y="1587113"/>
                  <a:pt x="164386" y="1623317"/>
                </a:cubicBezTo>
                <a:cubicBezTo>
                  <a:pt x="174660" y="1630166"/>
                  <a:pt x="185723" y="1635960"/>
                  <a:pt x="195209" y="1643865"/>
                </a:cubicBezTo>
                <a:cubicBezTo>
                  <a:pt x="246517" y="1686622"/>
                  <a:pt x="202685" y="1666906"/>
                  <a:pt x="256854" y="1684962"/>
                </a:cubicBezTo>
                <a:cubicBezTo>
                  <a:pt x="327510" y="1732065"/>
                  <a:pt x="295071" y="1718248"/>
                  <a:pt x="349321" y="1736333"/>
                </a:cubicBezTo>
                <a:cubicBezTo>
                  <a:pt x="363020" y="1746607"/>
                  <a:pt x="375551" y="1758659"/>
                  <a:pt x="390418" y="1767155"/>
                </a:cubicBezTo>
                <a:cubicBezTo>
                  <a:pt x="411248" y="1779057"/>
                  <a:pt x="467794" y="1785188"/>
                  <a:pt x="482885" y="1787703"/>
                </a:cubicBezTo>
                <a:cubicBezTo>
                  <a:pt x="493159" y="1794553"/>
                  <a:pt x="502663" y="1802730"/>
                  <a:pt x="513708" y="1808252"/>
                </a:cubicBezTo>
                <a:cubicBezTo>
                  <a:pt x="530131" y="1816463"/>
                  <a:pt x="570265" y="1824411"/>
                  <a:pt x="585627" y="1828800"/>
                </a:cubicBezTo>
                <a:cubicBezTo>
                  <a:pt x="596040" y="1831775"/>
                  <a:pt x="606036" y="1836099"/>
                  <a:pt x="616449" y="1839074"/>
                </a:cubicBezTo>
                <a:cubicBezTo>
                  <a:pt x="660868" y="1851765"/>
                  <a:pt x="657546" y="1834843"/>
                  <a:pt x="657546" y="1859622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684251" y="4473693"/>
            <a:ext cx="5322013" cy="1048588"/>
          </a:xfrm>
          <a:custGeom>
            <a:avLst/>
            <a:gdLst>
              <a:gd name="connsiteX0" fmla="*/ 4787757 w 5322013"/>
              <a:gd name="connsiteY0" fmla="*/ 1167 h 1048588"/>
              <a:gd name="connsiteX1" fmla="*/ 4962418 w 5322013"/>
              <a:gd name="connsiteY1" fmla="*/ 11442 h 1048588"/>
              <a:gd name="connsiteX2" fmla="*/ 5106256 w 5322013"/>
              <a:gd name="connsiteY2" fmla="*/ 31990 h 1048588"/>
              <a:gd name="connsiteX3" fmla="*/ 5137079 w 5322013"/>
              <a:gd name="connsiteY3" fmla="*/ 42264 h 1048588"/>
              <a:gd name="connsiteX4" fmla="*/ 5167901 w 5322013"/>
              <a:gd name="connsiteY4" fmla="*/ 62812 h 1048588"/>
              <a:gd name="connsiteX5" fmla="*/ 5229546 w 5322013"/>
              <a:gd name="connsiteY5" fmla="*/ 134731 h 1048588"/>
              <a:gd name="connsiteX6" fmla="*/ 5239820 w 5322013"/>
              <a:gd name="connsiteY6" fmla="*/ 165554 h 1048588"/>
              <a:gd name="connsiteX7" fmla="*/ 5260369 w 5322013"/>
              <a:gd name="connsiteY7" fmla="*/ 186102 h 1048588"/>
              <a:gd name="connsiteX8" fmla="*/ 5280917 w 5322013"/>
              <a:gd name="connsiteY8" fmla="*/ 247747 h 1048588"/>
              <a:gd name="connsiteX9" fmla="*/ 5301465 w 5322013"/>
              <a:gd name="connsiteY9" fmla="*/ 309392 h 1048588"/>
              <a:gd name="connsiteX10" fmla="*/ 5311739 w 5322013"/>
              <a:gd name="connsiteY10" fmla="*/ 340215 h 1048588"/>
              <a:gd name="connsiteX11" fmla="*/ 5322013 w 5322013"/>
              <a:gd name="connsiteY11" fmla="*/ 381311 h 1048588"/>
              <a:gd name="connsiteX12" fmla="*/ 5311739 w 5322013"/>
              <a:gd name="connsiteY12" fmla="*/ 576520 h 1048588"/>
              <a:gd name="connsiteX13" fmla="*/ 5301465 w 5322013"/>
              <a:gd name="connsiteY13" fmla="*/ 607343 h 1048588"/>
              <a:gd name="connsiteX14" fmla="*/ 5280917 w 5322013"/>
              <a:gd name="connsiteY14" fmla="*/ 679262 h 1048588"/>
              <a:gd name="connsiteX15" fmla="*/ 5260369 w 5322013"/>
              <a:gd name="connsiteY15" fmla="*/ 710084 h 1048588"/>
              <a:gd name="connsiteX16" fmla="*/ 5250094 w 5322013"/>
              <a:gd name="connsiteY16" fmla="*/ 740907 h 1048588"/>
              <a:gd name="connsiteX17" fmla="*/ 5188449 w 5322013"/>
              <a:gd name="connsiteY17" fmla="*/ 792277 h 1048588"/>
              <a:gd name="connsiteX18" fmla="*/ 5167901 w 5322013"/>
              <a:gd name="connsiteY18" fmla="*/ 812826 h 1048588"/>
              <a:gd name="connsiteX19" fmla="*/ 5137079 w 5322013"/>
              <a:gd name="connsiteY19" fmla="*/ 833374 h 1048588"/>
              <a:gd name="connsiteX20" fmla="*/ 5116530 w 5322013"/>
              <a:gd name="connsiteY20" fmla="*/ 853922 h 1048588"/>
              <a:gd name="connsiteX21" fmla="*/ 5054885 w 5322013"/>
              <a:gd name="connsiteY21" fmla="*/ 874471 h 1048588"/>
              <a:gd name="connsiteX22" fmla="*/ 4911047 w 5322013"/>
              <a:gd name="connsiteY22" fmla="*/ 895019 h 1048588"/>
              <a:gd name="connsiteX23" fmla="*/ 4839128 w 5322013"/>
              <a:gd name="connsiteY23" fmla="*/ 905293 h 1048588"/>
              <a:gd name="connsiteX24" fmla="*/ 4695290 w 5322013"/>
              <a:gd name="connsiteY24" fmla="*/ 915567 h 1048588"/>
              <a:gd name="connsiteX25" fmla="*/ 4561726 w 5322013"/>
              <a:gd name="connsiteY25" fmla="*/ 946390 h 1048588"/>
              <a:gd name="connsiteX26" fmla="*/ 4479533 w 5322013"/>
              <a:gd name="connsiteY26" fmla="*/ 956664 h 1048588"/>
              <a:gd name="connsiteX27" fmla="*/ 4284324 w 5322013"/>
              <a:gd name="connsiteY27" fmla="*/ 977212 h 1048588"/>
              <a:gd name="connsiteX28" fmla="*/ 3472665 w 5322013"/>
              <a:gd name="connsiteY28" fmla="*/ 987486 h 1048588"/>
              <a:gd name="connsiteX29" fmla="*/ 3328827 w 5322013"/>
              <a:gd name="connsiteY29" fmla="*/ 1008035 h 1048588"/>
              <a:gd name="connsiteX30" fmla="*/ 3195263 w 5322013"/>
              <a:gd name="connsiteY30" fmla="*/ 1018309 h 1048588"/>
              <a:gd name="connsiteX31" fmla="*/ 3143892 w 5322013"/>
              <a:gd name="connsiteY31" fmla="*/ 1028583 h 1048588"/>
              <a:gd name="connsiteX32" fmla="*/ 2157573 w 5322013"/>
              <a:gd name="connsiteY32" fmla="*/ 1028583 h 1048588"/>
              <a:gd name="connsiteX33" fmla="*/ 1931542 w 5322013"/>
              <a:gd name="connsiteY33" fmla="*/ 1008035 h 1048588"/>
              <a:gd name="connsiteX34" fmla="*/ 1890445 w 5322013"/>
              <a:gd name="connsiteY34" fmla="*/ 997761 h 1048588"/>
              <a:gd name="connsiteX35" fmla="*/ 1828800 w 5322013"/>
              <a:gd name="connsiteY35" fmla="*/ 987486 h 1048588"/>
              <a:gd name="connsiteX36" fmla="*/ 1664413 w 5322013"/>
              <a:gd name="connsiteY36" fmla="*/ 977212 h 1048588"/>
              <a:gd name="connsiteX37" fmla="*/ 1582220 w 5322013"/>
              <a:gd name="connsiteY37" fmla="*/ 966938 h 1048588"/>
              <a:gd name="connsiteX38" fmla="*/ 1479479 w 5322013"/>
              <a:gd name="connsiteY38" fmla="*/ 956664 h 1048588"/>
              <a:gd name="connsiteX39" fmla="*/ 1428108 w 5322013"/>
              <a:gd name="connsiteY39" fmla="*/ 946390 h 1048588"/>
              <a:gd name="connsiteX40" fmla="*/ 1243173 w 5322013"/>
              <a:gd name="connsiteY40" fmla="*/ 936116 h 1048588"/>
              <a:gd name="connsiteX41" fmla="*/ 873303 w 5322013"/>
              <a:gd name="connsiteY41" fmla="*/ 915567 h 1048588"/>
              <a:gd name="connsiteX42" fmla="*/ 729465 w 5322013"/>
              <a:gd name="connsiteY42" fmla="*/ 895019 h 1048588"/>
              <a:gd name="connsiteX43" fmla="*/ 626724 w 5322013"/>
              <a:gd name="connsiteY43" fmla="*/ 884745 h 1048588"/>
              <a:gd name="connsiteX44" fmla="*/ 513708 w 5322013"/>
              <a:gd name="connsiteY44" fmla="*/ 864197 h 1048588"/>
              <a:gd name="connsiteX45" fmla="*/ 431515 w 5322013"/>
              <a:gd name="connsiteY45" fmla="*/ 853922 h 1048588"/>
              <a:gd name="connsiteX46" fmla="*/ 380144 w 5322013"/>
              <a:gd name="connsiteY46" fmla="*/ 833374 h 1048588"/>
              <a:gd name="connsiteX47" fmla="*/ 318499 w 5322013"/>
              <a:gd name="connsiteY47" fmla="*/ 823100 h 1048588"/>
              <a:gd name="connsiteX48" fmla="*/ 205483 w 5322013"/>
              <a:gd name="connsiteY48" fmla="*/ 761455 h 1048588"/>
              <a:gd name="connsiteX49" fmla="*/ 164386 w 5322013"/>
              <a:gd name="connsiteY49" fmla="*/ 740907 h 1048588"/>
              <a:gd name="connsiteX50" fmla="*/ 102742 w 5322013"/>
              <a:gd name="connsiteY50" fmla="*/ 689536 h 1048588"/>
              <a:gd name="connsiteX51" fmla="*/ 61645 w 5322013"/>
              <a:gd name="connsiteY51" fmla="*/ 648439 h 1048588"/>
              <a:gd name="connsiteX52" fmla="*/ 30822 w 5322013"/>
              <a:gd name="connsiteY52" fmla="*/ 597068 h 1048588"/>
              <a:gd name="connsiteX53" fmla="*/ 20548 w 5322013"/>
              <a:gd name="connsiteY53" fmla="*/ 566246 h 1048588"/>
              <a:gd name="connsiteX54" fmla="*/ 0 w 5322013"/>
              <a:gd name="connsiteY54" fmla="*/ 494327 h 1048588"/>
              <a:gd name="connsiteX55" fmla="*/ 10274 w 5322013"/>
              <a:gd name="connsiteY55" fmla="*/ 299118 h 1048588"/>
              <a:gd name="connsiteX56" fmla="*/ 20548 w 5322013"/>
              <a:gd name="connsiteY56" fmla="*/ 268295 h 1048588"/>
              <a:gd name="connsiteX57" fmla="*/ 71919 w 5322013"/>
              <a:gd name="connsiteY57" fmla="*/ 216925 h 1048588"/>
              <a:gd name="connsiteX58" fmla="*/ 123290 w 5322013"/>
              <a:gd name="connsiteY58" fmla="*/ 186102 h 1048588"/>
              <a:gd name="connsiteX59" fmla="*/ 215757 w 5322013"/>
              <a:gd name="connsiteY59" fmla="*/ 145006 h 1048588"/>
              <a:gd name="connsiteX60" fmla="*/ 277402 w 5322013"/>
              <a:gd name="connsiteY60" fmla="*/ 124457 h 1048588"/>
              <a:gd name="connsiteX61" fmla="*/ 390418 w 5322013"/>
              <a:gd name="connsiteY61" fmla="*/ 103909 h 1048588"/>
              <a:gd name="connsiteX62" fmla="*/ 472611 w 5322013"/>
              <a:gd name="connsiteY62" fmla="*/ 93635 h 1048588"/>
              <a:gd name="connsiteX63" fmla="*/ 544530 w 5322013"/>
              <a:gd name="connsiteY63" fmla="*/ 83361 h 1048588"/>
              <a:gd name="connsiteX64" fmla="*/ 585627 w 5322013"/>
              <a:gd name="connsiteY64" fmla="*/ 73086 h 1048588"/>
              <a:gd name="connsiteX65" fmla="*/ 698643 w 5322013"/>
              <a:gd name="connsiteY65" fmla="*/ 62812 h 1048588"/>
              <a:gd name="connsiteX66" fmla="*/ 791110 w 5322013"/>
              <a:gd name="connsiteY66" fmla="*/ 42264 h 1048588"/>
              <a:gd name="connsiteX67" fmla="*/ 904126 w 5322013"/>
              <a:gd name="connsiteY67" fmla="*/ 21716 h 1048588"/>
              <a:gd name="connsiteX68" fmla="*/ 945222 w 5322013"/>
              <a:gd name="connsiteY68" fmla="*/ 11442 h 1048588"/>
              <a:gd name="connsiteX69" fmla="*/ 976045 w 5322013"/>
              <a:gd name="connsiteY69" fmla="*/ 1167 h 1048588"/>
              <a:gd name="connsiteX70" fmla="*/ 1078786 w 5322013"/>
              <a:gd name="connsiteY70" fmla="*/ 1167 h 104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22013" h="1048588">
                <a:moveTo>
                  <a:pt x="4787757" y="1167"/>
                </a:moveTo>
                <a:lnTo>
                  <a:pt x="4962418" y="11442"/>
                </a:lnTo>
                <a:cubicBezTo>
                  <a:pt x="5008592" y="14994"/>
                  <a:pt x="5060316" y="20505"/>
                  <a:pt x="5106256" y="31990"/>
                </a:cubicBezTo>
                <a:cubicBezTo>
                  <a:pt x="5116763" y="34617"/>
                  <a:pt x="5126805" y="38839"/>
                  <a:pt x="5137079" y="42264"/>
                </a:cubicBezTo>
                <a:cubicBezTo>
                  <a:pt x="5147353" y="49113"/>
                  <a:pt x="5158526" y="54776"/>
                  <a:pt x="5167901" y="62812"/>
                </a:cubicBezTo>
                <a:cubicBezTo>
                  <a:pt x="5206656" y="96031"/>
                  <a:pt x="5205309" y="98376"/>
                  <a:pt x="5229546" y="134731"/>
                </a:cubicBezTo>
                <a:cubicBezTo>
                  <a:pt x="5232971" y="145005"/>
                  <a:pt x="5234248" y="156267"/>
                  <a:pt x="5239820" y="165554"/>
                </a:cubicBezTo>
                <a:cubicBezTo>
                  <a:pt x="5244804" y="173860"/>
                  <a:pt x="5256037" y="177438"/>
                  <a:pt x="5260369" y="186102"/>
                </a:cubicBezTo>
                <a:cubicBezTo>
                  <a:pt x="5270056" y="205475"/>
                  <a:pt x="5274068" y="227199"/>
                  <a:pt x="5280917" y="247747"/>
                </a:cubicBezTo>
                <a:lnTo>
                  <a:pt x="5301465" y="309392"/>
                </a:lnTo>
                <a:cubicBezTo>
                  <a:pt x="5304890" y="319666"/>
                  <a:pt x="5309112" y="329708"/>
                  <a:pt x="5311739" y="340215"/>
                </a:cubicBezTo>
                <a:lnTo>
                  <a:pt x="5322013" y="381311"/>
                </a:lnTo>
                <a:cubicBezTo>
                  <a:pt x="5318588" y="446381"/>
                  <a:pt x="5317638" y="511628"/>
                  <a:pt x="5311739" y="576520"/>
                </a:cubicBezTo>
                <a:cubicBezTo>
                  <a:pt x="5310759" y="587306"/>
                  <a:pt x="5304440" y="596930"/>
                  <a:pt x="5301465" y="607343"/>
                </a:cubicBezTo>
                <a:cubicBezTo>
                  <a:pt x="5297076" y="622703"/>
                  <a:pt x="5289127" y="662841"/>
                  <a:pt x="5280917" y="679262"/>
                </a:cubicBezTo>
                <a:cubicBezTo>
                  <a:pt x="5275395" y="690306"/>
                  <a:pt x="5265891" y="699040"/>
                  <a:pt x="5260369" y="710084"/>
                </a:cubicBezTo>
                <a:cubicBezTo>
                  <a:pt x="5255526" y="719771"/>
                  <a:pt x="5256102" y="731896"/>
                  <a:pt x="5250094" y="740907"/>
                </a:cubicBezTo>
                <a:cubicBezTo>
                  <a:pt x="5229173" y="772288"/>
                  <a:pt x="5215527" y="770615"/>
                  <a:pt x="5188449" y="792277"/>
                </a:cubicBezTo>
                <a:cubicBezTo>
                  <a:pt x="5180885" y="798328"/>
                  <a:pt x="5175465" y="806775"/>
                  <a:pt x="5167901" y="812826"/>
                </a:cubicBezTo>
                <a:cubicBezTo>
                  <a:pt x="5158259" y="820540"/>
                  <a:pt x="5146721" y="825660"/>
                  <a:pt x="5137079" y="833374"/>
                </a:cubicBezTo>
                <a:cubicBezTo>
                  <a:pt x="5129515" y="839425"/>
                  <a:pt x="5125194" y="849590"/>
                  <a:pt x="5116530" y="853922"/>
                </a:cubicBezTo>
                <a:cubicBezTo>
                  <a:pt x="5097157" y="863609"/>
                  <a:pt x="5075433" y="867621"/>
                  <a:pt x="5054885" y="874471"/>
                </a:cubicBezTo>
                <a:cubicBezTo>
                  <a:pt x="4984957" y="897781"/>
                  <a:pt x="5046095" y="880014"/>
                  <a:pt x="4911047" y="895019"/>
                </a:cubicBezTo>
                <a:cubicBezTo>
                  <a:pt x="4886979" y="897693"/>
                  <a:pt x="4863235" y="902997"/>
                  <a:pt x="4839128" y="905293"/>
                </a:cubicBezTo>
                <a:cubicBezTo>
                  <a:pt x="4791276" y="909850"/>
                  <a:pt x="4743236" y="912142"/>
                  <a:pt x="4695290" y="915567"/>
                </a:cubicBezTo>
                <a:cubicBezTo>
                  <a:pt x="4643988" y="932669"/>
                  <a:pt x="4634282" y="937321"/>
                  <a:pt x="4561726" y="946390"/>
                </a:cubicBezTo>
                <a:cubicBezTo>
                  <a:pt x="4534328" y="949815"/>
                  <a:pt x="4506768" y="952125"/>
                  <a:pt x="4479533" y="956664"/>
                </a:cubicBezTo>
                <a:cubicBezTo>
                  <a:pt x="4350708" y="978134"/>
                  <a:pt x="4590276" y="970702"/>
                  <a:pt x="4284324" y="977212"/>
                </a:cubicBezTo>
                <a:lnTo>
                  <a:pt x="3472665" y="987486"/>
                </a:lnTo>
                <a:cubicBezTo>
                  <a:pt x="3416115" y="996912"/>
                  <a:pt x="3388840" y="1002320"/>
                  <a:pt x="3328827" y="1008035"/>
                </a:cubicBezTo>
                <a:cubicBezTo>
                  <a:pt x="3284375" y="1012268"/>
                  <a:pt x="3239784" y="1014884"/>
                  <a:pt x="3195263" y="1018309"/>
                </a:cubicBezTo>
                <a:cubicBezTo>
                  <a:pt x="3178139" y="1021734"/>
                  <a:pt x="3161179" y="1026113"/>
                  <a:pt x="3143892" y="1028583"/>
                </a:cubicBezTo>
                <a:cubicBezTo>
                  <a:pt x="2835204" y="1072681"/>
                  <a:pt x="2314478" y="1030386"/>
                  <a:pt x="2157573" y="1028583"/>
                </a:cubicBezTo>
                <a:cubicBezTo>
                  <a:pt x="1948598" y="998730"/>
                  <a:pt x="2292844" y="1046066"/>
                  <a:pt x="1931542" y="1008035"/>
                </a:cubicBezTo>
                <a:cubicBezTo>
                  <a:pt x="1917499" y="1006557"/>
                  <a:pt x="1904291" y="1000530"/>
                  <a:pt x="1890445" y="997761"/>
                </a:cubicBezTo>
                <a:cubicBezTo>
                  <a:pt x="1870018" y="993675"/>
                  <a:pt x="1849546" y="989372"/>
                  <a:pt x="1828800" y="987486"/>
                </a:cubicBezTo>
                <a:cubicBezTo>
                  <a:pt x="1774123" y="982515"/>
                  <a:pt x="1719209" y="980637"/>
                  <a:pt x="1664413" y="977212"/>
                </a:cubicBezTo>
                <a:lnTo>
                  <a:pt x="1582220" y="966938"/>
                </a:lnTo>
                <a:cubicBezTo>
                  <a:pt x="1548013" y="963137"/>
                  <a:pt x="1513595" y="961213"/>
                  <a:pt x="1479479" y="956664"/>
                </a:cubicBezTo>
                <a:cubicBezTo>
                  <a:pt x="1462169" y="954356"/>
                  <a:pt x="1445505" y="947903"/>
                  <a:pt x="1428108" y="946390"/>
                </a:cubicBezTo>
                <a:cubicBezTo>
                  <a:pt x="1366600" y="941042"/>
                  <a:pt x="1304807" y="939741"/>
                  <a:pt x="1243173" y="936116"/>
                </a:cubicBezTo>
                <a:cubicBezTo>
                  <a:pt x="913273" y="916710"/>
                  <a:pt x="1254869" y="934647"/>
                  <a:pt x="873303" y="915567"/>
                </a:cubicBezTo>
                <a:cubicBezTo>
                  <a:pt x="803825" y="903988"/>
                  <a:pt x="806613" y="903591"/>
                  <a:pt x="729465" y="895019"/>
                </a:cubicBezTo>
                <a:cubicBezTo>
                  <a:pt x="695258" y="891218"/>
                  <a:pt x="660876" y="889014"/>
                  <a:pt x="626724" y="884745"/>
                </a:cubicBezTo>
                <a:cubicBezTo>
                  <a:pt x="524767" y="872000"/>
                  <a:pt x="604860" y="878221"/>
                  <a:pt x="513708" y="864197"/>
                </a:cubicBezTo>
                <a:cubicBezTo>
                  <a:pt x="486418" y="859998"/>
                  <a:pt x="458913" y="857347"/>
                  <a:pt x="431515" y="853922"/>
                </a:cubicBezTo>
                <a:cubicBezTo>
                  <a:pt x="414391" y="847073"/>
                  <a:pt x="397937" y="838227"/>
                  <a:pt x="380144" y="833374"/>
                </a:cubicBezTo>
                <a:cubicBezTo>
                  <a:pt x="360046" y="827893"/>
                  <a:pt x="338117" y="830107"/>
                  <a:pt x="318499" y="823100"/>
                </a:cubicBezTo>
                <a:cubicBezTo>
                  <a:pt x="225342" y="789829"/>
                  <a:pt x="261761" y="793613"/>
                  <a:pt x="205483" y="761455"/>
                </a:cubicBezTo>
                <a:cubicBezTo>
                  <a:pt x="192185" y="753856"/>
                  <a:pt x="178085" y="747756"/>
                  <a:pt x="164386" y="740907"/>
                </a:cubicBezTo>
                <a:cubicBezTo>
                  <a:pt x="57520" y="634038"/>
                  <a:pt x="202857" y="775349"/>
                  <a:pt x="102742" y="689536"/>
                </a:cubicBezTo>
                <a:cubicBezTo>
                  <a:pt x="88033" y="676928"/>
                  <a:pt x="61645" y="648439"/>
                  <a:pt x="61645" y="648439"/>
                </a:cubicBezTo>
                <a:cubicBezTo>
                  <a:pt x="32541" y="561128"/>
                  <a:pt x="73131" y="667583"/>
                  <a:pt x="30822" y="597068"/>
                </a:cubicBezTo>
                <a:cubicBezTo>
                  <a:pt x="25250" y="587782"/>
                  <a:pt x="23523" y="576659"/>
                  <a:pt x="20548" y="566246"/>
                </a:cubicBezTo>
                <a:cubicBezTo>
                  <a:pt x="-5253" y="475941"/>
                  <a:pt x="24633" y="568227"/>
                  <a:pt x="0" y="494327"/>
                </a:cubicBezTo>
                <a:cubicBezTo>
                  <a:pt x="3425" y="429257"/>
                  <a:pt x="4375" y="364010"/>
                  <a:pt x="10274" y="299118"/>
                </a:cubicBezTo>
                <a:cubicBezTo>
                  <a:pt x="11254" y="288332"/>
                  <a:pt x="14050" y="276959"/>
                  <a:pt x="20548" y="268295"/>
                </a:cubicBezTo>
                <a:cubicBezTo>
                  <a:pt x="35078" y="248922"/>
                  <a:pt x="54795" y="234049"/>
                  <a:pt x="71919" y="216925"/>
                </a:cubicBezTo>
                <a:cubicBezTo>
                  <a:pt x="100127" y="188717"/>
                  <a:pt x="83275" y="199440"/>
                  <a:pt x="123290" y="186102"/>
                </a:cubicBezTo>
                <a:cubicBezTo>
                  <a:pt x="172135" y="153539"/>
                  <a:pt x="142396" y="169460"/>
                  <a:pt x="215757" y="145006"/>
                </a:cubicBezTo>
                <a:lnTo>
                  <a:pt x="277402" y="124457"/>
                </a:lnTo>
                <a:cubicBezTo>
                  <a:pt x="321652" y="115607"/>
                  <a:pt x="344411" y="110481"/>
                  <a:pt x="390418" y="103909"/>
                </a:cubicBezTo>
                <a:cubicBezTo>
                  <a:pt x="417751" y="100004"/>
                  <a:pt x="445242" y="97284"/>
                  <a:pt x="472611" y="93635"/>
                </a:cubicBezTo>
                <a:cubicBezTo>
                  <a:pt x="496615" y="90435"/>
                  <a:pt x="520704" y="87693"/>
                  <a:pt x="544530" y="83361"/>
                </a:cubicBezTo>
                <a:cubicBezTo>
                  <a:pt x="558423" y="80835"/>
                  <a:pt x="571630" y="74952"/>
                  <a:pt x="585627" y="73086"/>
                </a:cubicBezTo>
                <a:cubicBezTo>
                  <a:pt x="623122" y="68086"/>
                  <a:pt x="660971" y="66237"/>
                  <a:pt x="698643" y="62812"/>
                </a:cubicBezTo>
                <a:cubicBezTo>
                  <a:pt x="853592" y="31822"/>
                  <a:pt x="660512" y="71285"/>
                  <a:pt x="791110" y="42264"/>
                </a:cubicBezTo>
                <a:cubicBezTo>
                  <a:pt x="890291" y="20224"/>
                  <a:pt x="792590" y="44023"/>
                  <a:pt x="904126" y="21716"/>
                </a:cubicBezTo>
                <a:cubicBezTo>
                  <a:pt x="917972" y="18947"/>
                  <a:pt x="931645" y="15321"/>
                  <a:pt x="945222" y="11442"/>
                </a:cubicBezTo>
                <a:cubicBezTo>
                  <a:pt x="955635" y="8467"/>
                  <a:pt x="965247" y="1998"/>
                  <a:pt x="976045" y="1167"/>
                </a:cubicBezTo>
                <a:cubicBezTo>
                  <a:pt x="1010191" y="-1460"/>
                  <a:pt x="1044539" y="1167"/>
                  <a:pt x="1078786" y="1167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908" y="0"/>
            <a:ext cx="110755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WHAT TO OUTPUT?</a:t>
            </a:r>
          </a:p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332" y="6396335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26492" y="4078918"/>
            <a:ext cx="3273134" cy="2254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3003624" y="4078918"/>
            <a:ext cx="3273134" cy="225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896679" y="4078918"/>
            <a:ext cx="3273134" cy="2254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802786" y="4078918"/>
            <a:ext cx="3273134" cy="22546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383069" y="5120461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" y="1292662"/>
            <a:ext cx="12009054" cy="18320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383068" y="4343841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09973" y="3743507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56222" y="3844536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29513" y="3820139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50480" y="3772202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8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908" y="0"/>
            <a:ext cx="110755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WHAT TO OUTPUT?</a:t>
            </a:r>
          </a:p>
          <a:p>
            <a:pPr algn="ctr"/>
            <a:endParaRPr lang="en-US" dirty="0" smtClean="0"/>
          </a:p>
          <a:p>
            <a:r>
              <a:rPr lang="en-US" sz="6000" dirty="0" smtClean="0">
                <a:solidFill>
                  <a:srgbClr val="FF0000"/>
                </a:solidFill>
              </a:rPr>
              <a:t>USAGE 1: </a:t>
            </a:r>
            <a:r>
              <a:rPr lang="en-US" sz="6000" dirty="0" smtClean="0"/>
              <a:t> output only the </a:t>
            </a:r>
            <a:r>
              <a:rPr lang="en-US" sz="6600" dirty="0" err="1" smtClean="0"/>
              <a:t>h</a:t>
            </a:r>
            <a:r>
              <a:rPr lang="en-US" sz="6600" baseline="-25000" dirty="0" err="1"/>
              <a:t>last</a:t>
            </a:r>
            <a:r>
              <a:rPr lang="en-US" sz="6000" baseline="-25000" dirty="0"/>
              <a:t>,</a:t>
            </a:r>
            <a:r>
              <a:rPr lang="en-US" sz="6000" dirty="0" smtClean="0"/>
              <a:t>   as the output from LSTM layer         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8332" y="6396335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26492" y="4078918"/>
            <a:ext cx="3273134" cy="2254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3003624" y="4078918"/>
            <a:ext cx="3273134" cy="225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896679" y="4078918"/>
            <a:ext cx="3273134" cy="2254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802786" y="4078918"/>
            <a:ext cx="3273134" cy="22546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1383069" y="5120461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9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854" y="0"/>
            <a:ext cx="28356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USAGE 1: </a:t>
            </a:r>
            <a:r>
              <a:rPr lang="en-US" sz="4400" dirty="0" smtClean="0"/>
              <a:t> output only the </a:t>
            </a:r>
            <a:r>
              <a:rPr lang="en-US" sz="4800" dirty="0" err="1" smtClean="0"/>
              <a:t>h</a:t>
            </a:r>
            <a:r>
              <a:rPr lang="en-US" sz="4800" baseline="-25000" dirty="0" err="1"/>
              <a:t>last</a:t>
            </a:r>
            <a:r>
              <a:rPr lang="en-US" sz="4400" baseline="-25000" dirty="0"/>
              <a:t>,</a:t>
            </a:r>
            <a:r>
              <a:rPr lang="en-US" sz="4400" dirty="0" smtClean="0"/>
              <a:t>   as the output from LSTM layer        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79" y="23810"/>
            <a:ext cx="84296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2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110" y="513707"/>
            <a:ext cx="11075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USAGE 2: </a:t>
            </a:r>
            <a:r>
              <a:rPr lang="en-US" sz="6000" dirty="0" smtClean="0"/>
              <a:t> output all the </a:t>
            </a:r>
            <a:r>
              <a:rPr lang="en-US" sz="6600" dirty="0" smtClean="0"/>
              <a:t>h</a:t>
            </a:r>
            <a:r>
              <a:rPr lang="en-US" sz="6600" baseline="-25000" dirty="0" smtClean="0"/>
              <a:t>t</a:t>
            </a:r>
            <a:r>
              <a:rPr lang="en-US" sz="6000" baseline="-25000" dirty="0" smtClean="0"/>
              <a:t>,</a:t>
            </a:r>
            <a:r>
              <a:rPr lang="en-US" sz="6000" dirty="0" smtClean="0"/>
              <a:t>   as the output from LSTM layer         </a:t>
            </a:r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332" y="6396335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26492" y="4078918"/>
            <a:ext cx="3273134" cy="2254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3003624" y="4078918"/>
            <a:ext cx="3273134" cy="2254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896679" y="4078918"/>
            <a:ext cx="3273134" cy="22546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802786" y="4078918"/>
            <a:ext cx="3273134" cy="2254654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84251" y="3757808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41741" y="3831489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6459" y="3766528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42579" y="3757808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4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A SIMPLE SEQ2SEQ PROBLEM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1221733"/>
            <a:ext cx="9493749" cy="56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1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305" y="177336"/>
            <a:ext cx="34932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USAGE 2: </a:t>
            </a:r>
            <a:r>
              <a:rPr lang="en-US" sz="4000" dirty="0" smtClean="0"/>
              <a:t> output all the </a:t>
            </a:r>
            <a:r>
              <a:rPr lang="en-US" sz="4400" dirty="0" smtClean="0"/>
              <a:t>h</a:t>
            </a:r>
            <a:r>
              <a:rPr lang="en-US" sz="4400" baseline="-25000" dirty="0" smtClean="0"/>
              <a:t>t</a:t>
            </a:r>
            <a:r>
              <a:rPr lang="en-US" sz="4000" baseline="-25000" dirty="0" smtClean="0"/>
              <a:t>,</a:t>
            </a:r>
            <a:r>
              <a:rPr lang="en-US" sz="4000" dirty="0" smtClean="0"/>
              <a:t>   as the output from LSTM layer       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79" y="177336"/>
            <a:ext cx="8753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0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110" y="513707"/>
            <a:ext cx="110755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USAGE 3: </a:t>
            </a:r>
            <a:r>
              <a:rPr lang="en-US" sz="6000" dirty="0" smtClean="0"/>
              <a:t> (</a:t>
            </a:r>
            <a:r>
              <a:rPr lang="en-US" sz="6000" dirty="0" smtClean="0">
                <a:solidFill>
                  <a:srgbClr val="C00000"/>
                </a:solidFill>
              </a:rPr>
              <a:t>Advanced</a:t>
            </a:r>
            <a:r>
              <a:rPr lang="en-US" sz="6000" dirty="0" smtClean="0"/>
              <a:t>) output the </a:t>
            </a:r>
            <a:r>
              <a:rPr lang="en-US" sz="6600" i="1" dirty="0" smtClean="0"/>
              <a:t>h</a:t>
            </a:r>
            <a:r>
              <a:rPr lang="en-US" sz="6600" i="1" baseline="-25000" dirty="0" smtClean="0"/>
              <a:t>t</a:t>
            </a:r>
            <a:r>
              <a:rPr lang="en-US" sz="6000" i="1" baseline="-25000" dirty="0" smtClean="0"/>
              <a:t>,</a:t>
            </a:r>
            <a:r>
              <a:rPr lang="en-US" sz="6000" i="1" dirty="0" smtClean="0"/>
              <a:t> twice</a:t>
            </a:r>
            <a:r>
              <a:rPr lang="en-US" sz="6000" dirty="0" smtClean="0"/>
              <a:t>, and </a:t>
            </a:r>
            <a:r>
              <a:rPr lang="en-US" sz="6000" i="1" dirty="0" smtClean="0"/>
              <a:t>all C</a:t>
            </a:r>
            <a:r>
              <a:rPr lang="en-US" sz="6000" i="1" baseline="-25000" dirty="0" smtClean="0"/>
              <a:t>t</a:t>
            </a:r>
            <a:r>
              <a:rPr lang="en-US" sz="6000" i="1" dirty="0" smtClean="0"/>
              <a:t>  </a:t>
            </a:r>
            <a:r>
              <a:rPr lang="en-US" sz="6000" dirty="0" smtClean="0"/>
              <a:t>as the output from LSTM layer         </a:t>
            </a:r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332" y="6396335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26492" y="4078918"/>
            <a:ext cx="3273134" cy="2254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3003624" y="4078918"/>
            <a:ext cx="3273134" cy="2254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896679" y="4078918"/>
            <a:ext cx="3273134" cy="22546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802786" y="4078918"/>
            <a:ext cx="3273134" cy="2254654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505029" y="4376583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41741" y="3831489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85320" y="4385817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27897" y="4385817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292262" y="4493749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92262" y="5215479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7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01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USAGE 3: </a:t>
            </a:r>
            <a:r>
              <a:rPr lang="en-US" sz="4400" dirty="0" smtClean="0"/>
              <a:t> (</a:t>
            </a:r>
            <a:r>
              <a:rPr lang="en-US" sz="4400" dirty="0" smtClean="0">
                <a:solidFill>
                  <a:srgbClr val="C00000"/>
                </a:solidFill>
              </a:rPr>
              <a:t>Advanced</a:t>
            </a:r>
            <a:r>
              <a:rPr lang="en-US" sz="4400" dirty="0" smtClean="0"/>
              <a:t>) output the </a:t>
            </a:r>
            <a:r>
              <a:rPr lang="en-US" sz="4800" i="1" dirty="0" smtClean="0"/>
              <a:t>h</a:t>
            </a:r>
            <a:r>
              <a:rPr lang="en-US" sz="4800" i="1" baseline="-25000" dirty="0" smtClean="0"/>
              <a:t>t</a:t>
            </a:r>
            <a:r>
              <a:rPr lang="en-US" sz="4400" i="1" baseline="-25000" dirty="0" smtClean="0"/>
              <a:t>,</a:t>
            </a:r>
            <a:r>
              <a:rPr lang="en-US" sz="4400" i="1" dirty="0" smtClean="0"/>
              <a:t> twice</a:t>
            </a:r>
            <a:r>
              <a:rPr lang="en-US" sz="4400" dirty="0" smtClean="0"/>
              <a:t>, and </a:t>
            </a:r>
            <a:r>
              <a:rPr lang="en-US" sz="4400" i="1" dirty="0" smtClean="0"/>
              <a:t>all C</a:t>
            </a:r>
            <a:r>
              <a:rPr lang="en-US" sz="4400" i="1" baseline="-25000" dirty="0" smtClean="0"/>
              <a:t>t</a:t>
            </a:r>
            <a:r>
              <a:rPr lang="en-US" sz="4400" i="1" dirty="0" smtClean="0"/>
              <a:t>  </a:t>
            </a:r>
            <a:r>
              <a:rPr lang="en-US" sz="4400" dirty="0" smtClean="0"/>
              <a:t>as the output from LSTM layer        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5" y="1499465"/>
            <a:ext cx="9582846" cy="53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13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246" y="6486022"/>
            <a:ext cx="1259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    1                                        2                                        3                                          4    ]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143406" y="4168605"/>
            <a:ext cx="3273134" cy="2254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3020538" y="4168605"/>
            <a:ext cx="3273134" cy="225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5913593" y="4168605"/>
            <a:ext cx="3273134" cy="2254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5864" t="11512" r="37621" b="31525"/>
          <a:stretch/>
        </p:blipFill>
        <p:spPr>
          <a:xfrm>
            <a:off x="8819700" y="4168605"/>
            <a:ext cx="3273134" cy="225465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273732" y="4515316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1395652" y="5313908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464" y="4515316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0" y="5313908"/>
            <a:ext cx="967165" cy="82966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1301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NOTICE: </a:t>
            </a:r>
            <a:r>
              <a:rPr lang="en-US" sz="4400" dirty="0" smtClean="0"/>
              <a:t> So far in LSTM layer we use </a:t>
            </a:r>
            <a:r>
              <a:rPr lang="en-US" sz="4400" i="1" dirty="0" smtClean="0"/>
              <a:t>only 1 LSTM cell</a:t>
            </a:r>
            <a:r>
              <a:rPr lang="en-US" sz="4400" dirty="0" smtClean="0"/>
              <a:t>!         </a:t>
            </a:r>
            <a:endParaRPr lang="en-US" sz="4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2681" r="20314" b="32002"/>
          <a:stretch/>
        </p:blipFill>
        <p:spPr>
          <a:xfrm>
            <a:off x="5510161" y="1473749"/>
            <a:ext cx="4945506" cy="1931106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946989" y="1235351"/>
            <a:ext cx="3770616" cy="888111"/>
          </a:xfrm>
          <a:custGeom>
            <a:avLst/>
            <a:gdLst>
              <a:gd name="connsiteX0" fmla="*/ 4448710 w 5075434"/>
              <a:gd name="connsiteY0" fmla="*/ 1993186 h 1993186"/>
              <a:gd name="connsiteX1" fmla="*/ 4592548 w 5075434"/>
              <a:gd name="connsiteY1" fmla="*/ 1952090 h 1993186"/>
              <a:gd name="connsiteX2" fmla="*/ 4633645 w 5075434"/>
              <a:gd name="connsiteY2" fmla="*/ 1931542 h 1993186"/>
              <a:gd name="connsiteX3" fmla="*/ 4664467 w 5075434"/>
              <a:gd name="connsiteY3" fmla="*/ 1921267 h 1993186"/>
              <a:gd name="connsiteX4" fmla="*/ 4726112 w 5075434"/>
              <a:gd name="connsiteY4" fmla="*/ 1869897 h 1993186"/>
              <a:gd name="connsiteX5" fmla="*/ 4756935 w 5075434"/>
              <a:gd name="connsiteY5" fmla="*/ 1849348 h 1993186"/>
              <a:gd name="connsiteX6" fmla="*/ 4808305 w 5075434"/>
              <a:gd name="connsiteY6" fmla="*/ 1797977 h 1993186"/>
              <a:gd name="connsiteX7" fmla="*/ 4828854 w 5075434"/>
              <a:gd name="connsiteY7" fmla="*/ 1777429 h 1993186"/>
              <a:gd name="connsiteX8" fmla="*/ 4859676 w 5075434"/>
              <a:gd name="connsiteY8" fmla="*/ 1736333 h 1993186"/>
              <a:gd name="connsiteX9" fmla="*/ 4880225 w 5075434"/>
              <a:gd name="connsiteY9" fmla="*/ 1705510 h 1993186"/>
              <a:gd name="connsiteX10" fmla="*/ 4911047 w 5075434"/>
              <a:gd name="connsiteY10" fmla="*/ 1684962 h 1993186"/>
              <a:gd name="connsiteX11" fmla="*/ 4952144 w 5075434"/>
              <a:gd name="connsiteY11" fmla="*/ 1623317 h 1993186"/>
              <a:gd name="connsiteX12" fmla="*/ 4982966 w 5075434"/>
              <a:gd name="connsiteY12" fmla="*/ 1551398 h 1993186"/>
              <a:gd name="connsiteX13" fmla="*/ 5003514 w 5075434"/>
              <a:gd name="connsiteY13" fmla="*/ 1520575 h 1993186"/>
              <a:gd name="connsiteX14" fmla="*/ 5013789 w 5075434"/>
              <a:gd name="connsiteY14" fmla="*/ 1489753 h 1993186"/>
              <a:gd name="connsiteX15" fmla="*/ 5034337 w 5075434"/>
              <a:gd name="connsiteY15" fmla="*/ 1458930 h 1993186"/>
              <a:gd name="connsiteX16" fmla="*/ 5054885 w 5075434"/>
              <a:gd name="connsiteY16" fmla="*/ 1417834 h 1993186"/>
              <a:gd name="connsiteX17" fmla="*/ 5075434 w 5075434"/>
              <a:gd name="connsiteY17" fmla="*/ 1140431 h 1993186"/>
              <a:gd name="connsiteX18" fmla="*/ 5065159 w 5075434"/>
              <a:gd name="connsiteY18" fmla="*/ 1027416 h 1993186"/>
              <a:gd name="connsiteX19" fmla="*/ 5054885 w 5075434"/>
              <a:gd name="connsiteY19" fmla="*/ 945222 h 1993186"/>
              <a:gd name="connsiteX20" fmla="*/ 5034337 w 5075434"/>
              <a:gd name="connsiteY20" fmla="*/ 863029 h 1993186"/>
              <a:gd name="connsiteX21" fmla="*/ 5003514 w 5075434"/>
              <a:gd name="connsiteY21" fmla="*/ 760288 h 1993186"/>
              <a:gd name="connsiteX22" fmla="*/ 4982966 w 5075434"/>
              <a:gd name="connsiteY22" fmla="*/ 698643 h 1993186"/>
              <a:gd name="connsiteX23" fmla="*/ 4962418 w 5075434"/>
              <a:gd name="connsiteY23" fmla="*/ 678094 h 1993186"/>
              <a:gd name="connsiteX24" fmla="*/ 4941870 w 5075434"/>
              <a:gd name="connsiteY24" fmla="*/ 636998 h 1993186"/>
              <a:gd name="connsiteX25" fmla="*/ 4911047 w 5075434"/>
              <a:gd name="connsiteY25" fmla="*/ 606175 h 1993186"/>
              <a:gd name="connsiteX26" fmla="*/ 4859676 w 5075434"/>
              <a:gd name="connsiteY26" fmla="*/ 554804 h 1993186"/>
              <a:gd name="connsiteX27" fmla="*/ 4808305 w 5075434"/>
              <a:gd name="connsiteY27" fmla="*/ 503434 h 1993186"/>
              <a:gd name="connsiteX28" fmla="*/ 4787757 w 5075434"/>
              <a:gd name="connsiteY28" fmla="*/ 482885 h 1993186"/>
              <a:gd name="connsiteX29" fmla="*/ 4756935 w 5075434"/>
              <a:gd name="connsiteY29" fmla="*/ 462337 h 1993186"/>
              <a:gd name="connsiteX30" fmla="*/ 4736386 w 5075434"/>
              <a:gd name="connsiteY30" fmla="*/ 441789 h 1993186"/>
              <a:gd name="connsiteX31" fmla="*/ 4705564 w 5075434"/>
              <a:gd name="connsiteY31" fmla="*/ 421240 h 1993186"/>
              <a:gd name="connsiteX32" fmla="*/ 4664467 w 5075434"/>
              <a:gd name="connsiteY32" fmla="*/ 390418 h 1993186"/>
              <a:gd name="connsiteX33" fmla="*/ 4602822 w 5075434"/>
              <a:gd name="connsiteY33" fmla="*/ 369870 h 1993186"/>
              <a:gd name="connsiteX34" fmla="*/ 4561726 w 5075434"/>
              <a:gd name="connsiteY34" fmla="*/ 339047 h 1993186"/>
              <a:gd name="connsiteX35" fmla="*/ 4458984 w 5075434"/>
              <a:gd name="connsiteY35" fmla="*/ 308225 h 1993186"/>
              <a:gd name="connsiteX36" fmla="*/ 4376791 w 5075434"/>
              <a:gd name="connsiteY36" fmla="*/ 277402 h 1993186"/>
              <a:gd name="connsiteX37" fmla="*/ 4284323 w 5075434"/>
              <a:gd name="connsiteY37" fmla="*/ 226031 h 1993186"/>
              <a:gd name="connsiteX38" fmla="*/ 4191856 w 5075434"/>
              <a:gd name="connsiteY38" fmla="*/ 195209 h 1993186"/>
              <a:gd name="connsiteX39" fmla="*/ 4161034 w 5075434"/>
              <a:gd name="connsiteY39" fmla="*/ 184935 h 1993186"/>
              <a:gd name="connsiteX40" fmla="*/ 4119937 w 5075434"/>
              <a:gd name="connsiteY40" fmla="*/ 174661 h 1993186"/>
              <a:gd name="connsiteX41" fmla="*/ 4037744 w 5075434"/>
              <a:gd name="connsiteY41" fmla="*/ 154112 h 1993186"/>
              <a:gd name="connsiteX42" fmla="*/ 3955550 w 5075434"/>
              <a:gd name="connsiteY42" fmla="*/ 133564 h 1993186"/>
              <a:gd name="connsiteX43" fmla="*/ 3914454 w 5075434"/>
              <a:gd name="connsiteY43" fmla="*/ 113016 h 1993186"/>
              <a:gd name="connsiteX44" fmla="*/ 3842535 w 5075434"/>
              <a:gd name="connsiteY44" fmla="*/ 102742 h 1993186"/>
              <a:gd name="connsiteX45" fmla="*/ 3791164 w 5075434"/>
              <a:gd name="connsiteY45" fmla="*/ 92467 h 1993186"/>
              <a:gd name="connsiteX46" fmla="*/ 3760341 w 5075434"/>
              <a:gd name="connsiteY46" fmla="*/ 82193 h 1993186"/>
              <a:gd name="connsiteX47" fmla="*/ 3708971 w 5075434"/>
              <a:gd name="connsiteY47" fmla="*/ 71919 h 1993186"/>
              <a:gd name="connsiteX48" fmla="*/ 3616503 w 5075434"/>
              <a:gd name="connsiteY48" fmla="*/ 51371 h 1993186"/>
              <a:gd name="connsiteX49" fmla="*/ 3585681 w 5075434"/>
              <a:gd name="connsiteY49" fmla="*/ 41097 h 1993186"/>
              <a:gd name="connsiteX50" fmla="*/ 3441843 w 5075434"/>
              <a:gd name="connsiteY50" fmla="*/ 20548 h 1993186"/>
              <a:gd name="connsiteX51" fmla="*/ 3226085 w 5075434"/>
              <a:gd name="connsiteY51" fmla="*/ 0 h 1993186"/>
              <a:gd name="connsiteX52" fmla="*/ 2393879 w 5075434"/>
              <a:gd name="connsiteY52" fmla="*/ 10274 h 1993186"/>
              <a:gd name="connsiteX53" fmla="*/ 2280863 w 5075434"/>
              <a:gd name="connsiteY53" fmla="*/ 20548 h 1993186"/>
              <a:gd name="connsiteX54" fmla="*/ 2250040 w 5075434"/>
              <a:gd name="connsiteY54" fmla="*/ 30822 h 1993186"/>
              <a:gd name="connsiteX55" fmla="*/ 2044557 w 5075434"/>
              <a:gd name="connsiteY55" fmla="*/ 41097 h 1993186"/>
              <a:gd name="connsiteX56" fmla="*/ 1900719 w 5075434"/>
              <a:gd name="connsiteY56" fmla="*/ 51371 h 1993186"/>
              <a:gd name="connsiteX57" fmla="*/ 1756881 w 5075434"/>
              <a:gd name="connsiteY57" fmla="*/ 71919 h 1993186"/>
              <a:gd name="connsiteX58" fmla="*/ 1726058 w 5075434"/>
              <a:gd name="connsiteY58" fmla="*/ 82193 h 1993186"/>
              <a:gd name="connsiteX59" fmla="*/ 1633591 w 5075434"/>
              <a:gd name="connsiteY59" fmla="*/ 92467 h 1993186"/>
              <a:gd name="connsiteX60" fmla="*/ 1510301 w 5075434"/>
              <a:gd name="connsiteY60" fmla="*/ 113016 h 1993186"/>
              <a:gd name="connsiteX61" fmla="*/ 1397285 w 5075434"/>
              <a:gd name="connsiteY61" fmla="*/ 123290 h 1993186"/>
              <a:gd name="connsiteX62" fmla="*/ 1243173 w 5075434"/>
              <a:gd name="connsiteY62" fmla="*/ 164386 h 1993186"/>
              <a:gd name="connsiteX63" fmla="*/ 1212350 w 5075434"/>
              <a:gd name="connsiteY63" fmla="*/ 184935 h 1993186"/>
              <a:gd name="connsiteX64" fmla="*/ 1150705 w 5075434"/>
              <a:gd name="connsiteY64" fmla="*/ 205483 h 1993186"/>
              <a:gd name="connsiteX65" fmla="*/ 1099335 w 5075434"/>
              <a:gd name="connsiteY65" fmla="*/ 226031 h 1993186"/>
              <a:gd name="connsiteX66" fmla="*/ 1068512 w 5075434"/>
              <a:gd name="connsiteY66" fmla="*/ 236306 h 1993186"/>
              <a:gd name="connsiteX67" fmla="*/ 1037690 w 5075434"/>
              <a:gd name="connsiteY67" fmla="*/ 256854 h 1993186"/>
              <a:gd name="connsiteX68" fmla="*/ 976045 w 5075434"/>
              <a:gd name="connsiteY68" fmla="*/ 277402 h 1993186"/>
              <a:gd name="connsiteX69" fmla="*/ 934948 w 5075434"/>
              <a:gd name="connsiteY69" fmla="*/ 297950 h 1993186"/>
              <a:gd name="connsiteX70" fmla="*/ 883577 w 5075434"/>
              <a:gd name="connsiteY70" fmla="*/ 318499 h 1993186"/>
              <a:gd name="connsiteX71" fmla="*/ 791110 w 5075434"/>
              <a:gd name="connsiteY71" fmla="*/ 359595 h 1993186"/>
              <a:gd name="connsiteX72" fmla="*/ 750013 w 5075434"/>
              <a:gd name="connsiteY72" fmla="*/ 380144 h 1993186"/>
              <a:gd name="connsiteX73" fmla="*/ 719191 w 5075434"/>
              <a:gd name="connsiteY73" fmla="*/ 400692 h 1993186"/>
              <a:gd name="connsiteX74" fmla="*/ 585627 w 5075434"/>
              <a:gd name="connsiteY74" fmla="*/ 452063 h 1993186"/>
              <a:gd name="connsiteX75" fmla="*/ 544530 w 5075434"/>
              <a:gd name="connsiteY75" fmla="*/ 482885 h 1993186"/>
              <a:gd name="connsiteX76" fmla="*/ 523982 w 5075434"/>
              <a:gd name="connsiteY76" fmla="*/ 503434 h 1993186"/>
              <a:gd name="connsiteX77" fmla="*/ 482885 w 5075434"/>
              <a:gd name="connsiteY77" fmla="*/ 523982 h 1993186"/>
              <a:gd name="connsiteX78" fmla="*/ 462337 w 5075434"/>
              <a:gd name="connsiteY78" fmla="*/ 554804 h 1993186"/>
              <a:gd name="connsiteX79" fmla="*/ 431514 w 5075434"/>
              <a:gd name="connsiteY79" fmla="*/ 575353 h 1993186"/>
              <a:gd name="connsiteX80" fmla="*/ 400692 w 5075434"/>
              <a:gd name="connsiteY80" fmla="*/ 606175 h 1993186"/>
              <a:gd name="connsiteX81" fmla="*/ 369870 w 5075434"/>
              <a:gd name="connsiteY81" fmla="*/ 626724 h 1993186"/>
              <a:gd name="connsiteX82" fmla="*/ 349321 w 5075434"/>
              <a:gd name="connsiteY82" fmla="*/ 647272 h 1993186"/>
              <a:gd name="connsiteX83" fmla="*/ 308225 w 5075434"/>
              <a:gd name="connsiteY83" fmla="*/ 678094 h 1993186"/>
              <a:gd name="connsiteX84" fmla="*/ 287676 w 5075434"/>
              <a:gd name="connsiteY84" fmla="*/ 698643 h 1993186"/>
              <a:gd name="connsiteX85" fmla="*/ 226031 w 5075434"/>
              <a:gd name="connsiteY85" fmla="*/ 750013 h 1993186"/>
              <a:gd name="connsiteX86" fmla="*/ 174661 w 5075434"/>
              <a:gd name="connsiteY86" fmla="*/ 811658 h 1993186"/>
              <a:gd name="connsiteX87" fmla="*/ 133564 w 5075434"/>
              <a:gd name="connsiteY87" fmla="*/ 873303 h 1993186"/>
              <a:gd name="connsiteX88" fmla="*/ 92467 w 5075434"/>
              <a:gd name="connsiteY88" fmla="*/ 924674 h 1993186"/>
              <a:gd name="connsiteX89" fmla="*/ 61645 w 5075434"/>
              <a:gd name="connsiteY89" fmla="*/ 996593 h 1993186"/>
              <a:gd name="connsiteX90" fmla="*/ 30822 w 5075434"/>
              <a:gd name="connsiteY90" fmla="*/ 1058238 h 1993186"/>
              <a:gd name="connsiteX91" fmla="*/ 0 w 5075434"/>
              <a:gd name="connsiteY91" fmla="*/ 1191802 h 1993186"/>
              <a:gd name="connsiteX92" fmla="*/ 10274 w 5075434"/>
              <a:gd name="connsiteY92" fmla="*/ 1387011 h 1993186"/>
              <a:gd name="connsiteX93" fmla="*/ 20548 w 5075434"/>
              <a:gd name="connsiteY93" fmla="*/ 1417834 h 1993186"/>
              <a:gd name="connsiteX94" fmla="*/ 30822 w 5075434"/>
              <a:gd name="connsiteY94" fmla="*/ 1458930 h 1993186"/>
              <a:gd name="connsiteX95" fmla="*/ 92467 w 5075434"/>
              <a:gd name="connsiteY95" fmla="*/ 1541124 h 1993186"/>
              <a:gd name="connsiteX96" fmla="*/ 164386 w 5075434"/>
              <a:gd name="connsiteY96" fmla="*/ 1623317 h 1993186"/>
              <a:gd name="connsiteX97" fmla="*/ 195209 w 5075434"/>
              <a:gd name="connsiteY97" fmla="*/ 1643865 h 1993186"/>
              <a:gd name="connsiteX98" fmla="*/ 256854 w 5075434"/>
              <a:gd name="connsiteY98" fmla="*/ 1684962 h 1993186"/>
              <a:gd name="connsiteX99" fmla="*/ 349321 w 5075434"/>
              <a:gd name="connsiteY99" fmla="*/ 1736333 h 1993186"/>
              <a:gd name="connsiteX100" fmla="*/ 390418 w 5075434"/>
              <a:gd name="connsiteY100" fmla="*/ 1767155 h 1993186"/>
              <a:gd name="connsiteX101" fmla="*/ 482885 w 5075434"/>
              <a:gd name="connsiteY101" fmla="*/ 1787703 h 1993186"/>
              <a:gd name="connsiteX102" fmla="*/ 513708 w 5075434"/>
              <a:gd name="connsiteY102" fmla="*/ 1808252 h 1993186"/>
              <a:gd name="connsiteX103" fmla="*/ 585627 w 5075434"/>
              <a:gd name="connsiteY103" fmla="*/ 1828800 h 1993186"/>
              <a:gd name="connsiteX104" fmla="*/ 616449 w 5075434"/>
              <a:gd name="connsiteY104" fmla="*/ 1839074 h 1993186"/>
              <a:gd name="connsiteX105" fmla="*/ 657546 w 5075434"/>
              <a:gd name="connsiteY105" fmla="*/ 1859622 h 199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75434" h="1993186">
                <a:moveTo>
                  <a:pt x="4448710" y="1993186"/>
                </a:moveTo>
                <a:cubicBezTo>
                  <a:pt x="4557744" y="1956842"/>
                  <a:pt x="4509318" y="1968736"/>
                  <a:pt x="4592548" y="1952090"/>
                </a:cubicBezTo>
                <a:cubicBezTo>
                  <a:pt x="4606247" y="1945241"/>
                  <a:pt x="4619568" y="1937575"/>
                  <a:pt x="4633645" y="1931542"/>
                </a:cubicBezTo>
                <a:cubicBezTo>
                  <a:pt x="4643599" y="1927276"/>
                  <a:pt x="4654781" y="1926110"/>
                  <a:pt x="4664467" y="1921267"/>
                </a:cubicBezTo>
                <a:cubicBezTo>
                  <a:pt x="4702734" y="1902133"/>
                  <a:pt x="4692025" y="1898303"/>
                  <a:pt x="4726112" y="1869897"/>
                </a:cubicBezTo>
                <a:cubicBezTo>
                  <a:pt x="4735598" y="1861992"/>
                  <a:pt x="4747642" y="1857479"/>
                  <a:pt x="4756935" y="1849348"/>
                </a:cubicBezTo>
                <a:cubicBezTo>
                  <a:pt x="4775159" y="1833401"/>
                  <a:pt x="4791181" y="1815101"/>
                  <a:pt x="4808305" y="1797977"/>
                </a:cubicBezTo>
                <a:cubicBezTo>
                  <a:pt x="4815155" y="1791127"/>
                  <a:pt x="4823042" y="1785178"/>
                  <a:pt x="4828854" y="1777429"/>
                </a:cubicBezTo>
                <a:cubicBezTo>
                  <a:pt x="4839128" y="1763730"/>
                  <a:pt x="4849723" y="1750267"/>
                  <a:pt x="4859676" y="1736333"/>
                </a:cubicBezTo>
                <a:cubicBezTo>
                  <a:pt x="4866853" y="1726285"/>
                  <a:pt x="4871493" y="1714242"/>
                  <a:pt x="4880225" y="1705510"/>
                </a:cubicBezTo>
                <a:cubicBezTo>
                  <a:pt x="4888956" y="1696779"/>
                  <a:pt x="4900773" y="1691811"/>
                  <a:pt x="4911047" y="1684962"/>
                </a:cubicBezTo>
                <a:cubicBezTo>
                  <a:pt x="4924746" y="1664414"/>
                  <a:pt x="4944335" y="1646746"/>
                  <a:pt x="4952144" y="1623317"/>
                </a:cubicBezTo>
                <a:cubicBezTo>
                  <a:pt x="4963671" y="1588736"/>
                  <a:pt x="4962652" y="1586948"/>
                  <a:pt x="4982966" y="1551398"/>
                </a:cubicBezTo>
                <a:cubicBezTo>
                  <a:pt x="4989092" y="1540677"/>
                  <a:pt x="4997992" y="1531619"/>
                  <a:pt x="5003514" y="1520575"/>
                </a:cubicBezTo>
                <a:cubicBezTo>
                  <a:pt x="5008357" y="1510889"/>
                  <a:pt x="5008946" y="1499439"/>
                  <a:pt x="5013789" y="1489753"/>
                </a:cubicBezTo>
                <a:cubicBezTo>
                  <a:pt x="5019311" y="1478709"/>
                  <a:pt x="5028211" y="1469651"/>
                  <a:pt x="5034337" y="1458930"/>
                </a:cubicBezTo>
                <a:cubicBezTo>
                  <a:pt x="5041936" y="1445632"/>
                  <a:pt x="5048036" y="1431533"/>
                  <a:pt x="5054885" y="1417834"/>
                </a:cubicBezTo>
                <a:cubicBezTo>
                  <a:pt x="5068272" y="1310736"/>
                  <a:pt x="5075434" y="1269400"/>
                  <a:pt x="5075434" y="1140431"/>
                </a:cubicBezTo>
                <a:cubicBezTo>
                  <a:pt x="5075434" y="1102604"/>
                  <a:pt x="5069119" y="1065035"/>
                  <a:pt x="5065159" y="1027416"/>
                </a:cubicBezTo>
                <a:cubicBezTo>
                  <a:pt x="5062268" y="999957"/>
                  <a:pt x="5059973" y="972360"/>
                  <a:pt x="5054885" y="945222"/>
                </a:cubicBezTo>
                <a:cubicBezTo>
                  <a:pt x="5049681" y="917465"/>
                  <a:pt x="5041186" y="890427"/>
                  <a:pt x="5034337" y="863029"/>
                </a:cubicBezTo>
                <a:cubicBezTo>
                  <a:pt x="5018809" y="800917"/>
                  <a:pt x="5028529" y="835333"/>
                  <a:pt x="5003514" y="760288"/>
                </a:cubicBezTo>
                <a:lnTo>
                  <a:pt x="4982966" y="698643"/>
                </a:lnTo>
                <a:cubicBezTo>
                  <a:pt x="4976117" y="691793"/>
                  <a:pt x="4967791" y="686154"/>
                  <a:pt x="4962418" y="678094"/>
                </a:cubicBezTo>
                <a:cubicBezTo>
                  <a:pt x="4953923" y="665351"/>
                  <a:pt x="4950772" y="649461"/>
                  <a:pt x="4941870" y="636998"/>
                </a:cubicBezTo>
                <a:cubicBezTo>
                  <a:pt x="4933425" y="625174"/>
                  <a:pt x="4920349" y="617337"/>
                  <a:pt x="4911047" y="606175"/>
                </a:cubicBezTo>
                <a:cubicBezTo>
                  <a:pt x="4868238" y="554804"/>
                  <a:pt x="4916185" y="592477"/>
                  <a:pt x="4859676" y="554804"/>
                </a:cubicBezTo>
                <a:cubicBezTo>
                  <a:pt x="4824449" y="501964"/>
                  <a:pt x="4857232" y="542576"/>
                  <a:pt x="4808305" y="503434"/>
                </a:cubicBezTo>
                <a:cubicBezTo>
                  <a:pt x="4800741" y="497383"/>
                  <a:pt x="4795321" y="488936"/>
                  <a:pt x="4787757" y="482885"/>
                </a:cubicBezTo>
                <a:cubicBezTo>
                  <a:pt x="4778115" y="475171"/>
                  <a:pt x="4766577" y="470051"/>
                  <a:pt x="4756935" y="462337"/>
                </a:cubicBezTo>
                <a:cubicBezTo>
                  <a:pt x="4749371" y="456286"/>
                  <a:pt x="4743950" y="447840"/>
                  <a:pt x="4736386" y="441789"/>
                </a:cubicBezTo>
                <a:cubicBezTo>
                  <a:pt x="4726744" y="434075"/>
                  <a:pt x="4715612" y="428417"/>
                  <a:pt x="4705564" y="421240"/>
                </a:cubicBezTo>
                <a:cubicBezTo>
                  <a:pt x="4691630" y="411287"/>
                  <a:pt x="4679783" y="398076"/>
                  <a:pt x="4664467" y="390418"/>
                </a:cubicBezTo>
                <a:cubicBezTo>
                  <a:pt x="4645094" y="380732"/>
                  <a:pt x="4602822" y="369870"/>
                  <a:pt x="4602822" y="369870"/>
                </a:cubicBezTo>
                <a:cubicBezTo>
                  <a:pt x="4589123" y="359596"/>
                  <a:pt x="4577042" y="346705"/>
                  <a:pt x="4561726" y="339047"/>
                </a:cubicBezTo>
                <a:cubicBezTo>
                  <a:pt x="4536713" y="326540"/>
                  <a:pt x="4488479" y="315599"/>
                  <a:pt x="4458984" y="308225"/>
                </a:cubicBezTo>
                <a:cubicBezTo>
                  <a:pt x="4395680" y="266021"/>
                  <a:pt x="4465658" y="307024"/>
                  <a:pt x="4376791" y="277402"/>
                </a:cubicBezTo>
                <a:cubicBezTo>
                  <a:pt x="4347103" y="267506"/>
                  <a:pt x="4310663" y="239201"/>
                  <a:pt x="4284323" y="226031"/>
                </a:cubicBezTo>
                <a:cubicBezTo>
                  <a:pt x="4237093" y="202416"/>
                  <a:pt x="4237637" y="208289"/>
                  <a:pt x="4191856" y="195209"/>
                </a:cubicBezTo>
                <a:cubicBezTo>
                  <a:pt x="4181443" y="192234"/>
                  <a:pt x="4171447" y="187910"/>
                  <a:pt x="4161034" y="184935"/>
                </a:cubicBezTo>
                <a:cubicBezTo>
                  <a:pt x="4147457" y="181056"/>
                  <a:pt x="4133514" y="178540"/>
                  <a:pt x="4119937" y="174661"/>
                </a:cubicBezTo>
                <a:cubicBezTo>
                  <a:pt x="4009947" y="143235"/>
                  <a:pt x="4200671" y="191710"/>
                  <a:pt x="4037744" y="154112"/>
                </a:cubicBezTo>
                <a:cubicBezTo>
                  <a:pt x="4010226" y="147762"/>
                  <a:pt x="3955550" y="133564"/>
                  <a:pt x="3955550" y="133564"/>
                </a:cubicBezTo>
                <a:cubicBezTo>
                  <a:pt x="3941851" y="126715"/>
                  <a:pt x="3929230" y="117046"/>
                  <a:pt x="3914454" y="113016"/>
                </a:cubicBezTo>
                <a:cubicBezTo>
                  <a:pt x="3891091" y="106644"/>
                  <a:pt x="3866422" y="106723"/>
                  <a:pt x="3842535" y="102742"/>
                </a:cubicBezTo>
                <a:cubicBezTo>
                  <a:pt x="3825310" y="99871"/>
                  <a:pt x="3808105" y="96702"/>
                  <a:pt x="3791164" y="92467"/>
                </a:cubicBezTo>
                <a:cubicBezTo>
                  <a:pt x="3780657" y="89840"/>
                  <a:pt x="3770848" y="84820"/>
                  <a:pt x="3760341" y="82193"/>
                </a:cubicBezTo>
                <a:cubicBezTo>
                  <a:pt x="3743400" y="77958"/>
                  <a:pt x="3725912" y="76154"/>
                  <a:pt x="3708971" y="71919"/>
                </a:cubicBezTo>
                <a:cubicBezTo>
                  <a:pt x="3607804" y="46628"/>
                  <a:pt x="3786124" y="79641"/>
                  <a:pt x="3616503" y="51371"/>
                </a:cubicBezTo>
                <a:cubicBezTo>
                  <a:pt x="3606229" y="47946"/>
                  <a:pt x="3596187" y="43724"/>
                  <a:pt x="3585681" y="41097"/>
                </a:cubicBezTo>
                <a:cubicBezTo>
                  <a:pt x="3531735" y="27610"/>
                  <a:pt x="3502234" y="27653"/>
                  <a:pt x="3441843" y="20548"/>
                </a:cubicBezTo>
                <a:cubicBezTo>
                  <a:pt x="3292503" y="2979"/>
                  <a:pt x="3424112" y="15233"/>
                  <a:pt x="3226085" y="0"/>
                </a:cubicBezTo>
                <a:lnTo>
                  <a:pt x="2393879" y="10274"/>
                </a:lnTo>
                <a:cubicBezTo>
                  <a:pt x="2356061" y="11096"/>
                  <a:pt x="2318310" y="15199"/>
                  <a:pt x="2280863" y="20548"/>
                </a:cubicBezTo>
                <a:cubicBezTo>
                  <a:pt x="2270142" y="22080"/>
                  <a:pt x="2260829" y="29884"/>
                  <a:pt x="2250040" y="30822"/>
                </a:cubicBezTo>
                <a:cubicBezTo>
                  <a:pt x="2181718" y="36763"/>
                  <a:pt x="2113019" y="37070"/>
                  <a:pt x="2044557" y="41097"/>
                </a:cubicBezTo>
                <a:cubicBezTo>
                  <a:pt x="1996572" y="43920"/>
                  <a:pt x="1948665" y="47946"/>
                  <a:pt x="1900719" y="51371"/>
                </a:cubicBezTo>
                <a:cubicBezTo>
                  <a:pt x="1799398" y="76701"/>
                  <a:pt x="1939077" y="43889"/>
                  <a:pt x="1756881" y="71919"/>
                </a:cubicBezTo>
                <a:cubicBezTo>
                  <a:pt x="1746177" y="73566"/>
                  <a:pt x="1736741" y="80413"/>
                  <a:pt x="1726058" y="82193"/>
                </a:cubicBezTo>
                <a:cubicBezTo>
                  <a:pt x="1695468" y="87291"/>
                  <a:pt x="1664291" y="88081"/>
                  <a:pt x="1633591" y="92467"/>
                </a:cubicBezTo>
                <a:cubicBezTo>
                  <a:pt x="1487581" y="113326"/>
                  <a:pt x="1697817" y="92181"/>
                  <a:pt x="1510301" y="113016"/>
                </a:cubicBezTo>
                <a:cubicBezTo>
                  <a:pt x="1472705" y="117193"/>
                  <a:pt x="1434957" y="119865"/>
                  <a:pt x="1397285" y="123290"/>
                </a:cubicBezTo>
                <a:cubicBezTo>
                  <a:pt x="1305686" y="153822"/>
                  <a:pt x="1356784" y="139139"/>
                  <a:pt x="1243173" y="164386"/>
                </a:cubicBezTo>
                <a:cubicBezTo>
                  <a:pt x="1232899" y="171236"/>
                  <a:pt x="1223634" y="179920"/>
                  <a:pt x="1212350" y="184935"/>
                </a:cubicBezTo>
                <a:cubicBezTo>
                  <a:pt x="1192557" y="193732"/>
                  <a:pt x="1170816" y="197439"/>
                  <a:pt x="1150705" y="205483"/>
                </a:cubicBezTo>
                <a:cubicBezTo>
                  <a:pt x="1133582" y="212332"/>
                  <a:pt x="1116603" y="219555"/>
                  <a:pt x="1099335" y="226031"/>
                </a:cubicBezTo>
                <a:cubicBezTo>
                  <a:pt x="1089194" y="229834"/>
                  <a:pt x="1078199" y="231463"/>
                  <a:pt x="1068512" y="236306"/>
                </a:cubicBezTo>
                <a:cubicBezTo>
                  <a:pt x="1057468" y="241828"/>
                  <a:pt x="1048974" y="251839"/>
                  <a:pt x="1037690" y="256854"/>
                </a:cubicBezTo>
                <a:cubicBezTo>
                  <a:pt x="1017897" y="265651"/>
                  <a:pt x="996156" y="269358"/>
                  <a:pt x="976045" y="277402"/>
                </a:cubicBezTo>
                <a:cubicBezTo>
                  <a:pt x="961825" y="283090"/>
                  <a:pt x="948944" y="291730"/>
                  <a:pt x="934948" y="297950"/>
                </a:cubicBezTo>
                <a:cubicBezTo>
                  <a:pt x="918095" y="305440"/>
                  <a:pt x="900073" y="310251"/>
                  <a:pt x="883577" y="318499"/>
                </a:cubicBezTo>
                <a:cubicBezTo>
                  <a:pt x="794710" y="362933"/>
                  <a:pt x="869533" y="339990"/>
                  <a:pt x="791110" y="359595"/>
                </a:cubicBezTo>
                <a:cubicBezTo>
                  <a:pt x="777411" y="366445"/>
                  <a:pt x="763311" y="372545"/>
                  <a:pt x="750013" y="380144"/>
                </a:cubicBezTo>
                <a:cubicBezTo>
                  <a:pt x="739292" y="386270"/>
                  <a:pt x="730504" y="395743"/>
                  <a:pt x="719191" y="400692"/>
                </a:cubicBezTo>
                <a:cubicBezTo>
                  <a:pt x="675490" y="419811"/>
                  <a:pt x="623788" y="423443"/>
                  <a:pt x="585627" y="452063"/>
                </a:cubicBezTo>
                <a:cubicBezTo>
                  <a:pt x="571928" y="462337"/>
                  <a:pt x="557685" y="471923"/>
                  <a:pt x="544530" y="482885"/>
                </a:cubicBezTo>
                <a:cubicBezTo>
                  <a:pt x="537089" y="489086"/>
                  <a:pt x="532042" y="498061"/>
                  <a:pt x="523982" y="503434"/>
                </a:cubicBezTo>
                <a:cubicBezTo>
                  <a:pt x="511238" y="511930"/>
                  <a:pt x="496584" y="517133"/>
                  <a:pt x="482885" y="523982"/>
                </a:cubicBezTo>
                <a:cubicBezTo>
                  <a:pt x="476036" y="534256"/>
                  <a:pt x="471068" y="546073"/>
                  <a:pt x="462337" y="554804"/>
                </a:cubicBezTo>
                <a:cubicBezTo>
                  <a:pt x="453605" y="563536"/>
                  <a:pt x="441000" y="567448"/>
                  <a:pt x="431514" y="575353"/>
                </a:cubicBezTo>
                <a:cubicBezTo>
                  <a:pt x="420352" y="584655"/>
                  <a:pt x="411854" y="596873"/>
                  <a:pt x="400692" y="606175"/>
                </a:cubicBezTo>
                <a:cubicBezTo>
                  <a:pt x="391206" y="614080"/>
                  <a:pt x="379512" y="619010"/>
                  <a:pt x="369870" y="626724"/>
                </a:cubicBezTo>
                <a:cubicBezTo>
                  <a:pt x="362306" y="632775"/>
                  <a:pt x="356763" y="641071"/>
                  <a:pt x="349321" y="647272"/>
                </a:cubicBezTo>
                <a:cubicBezTo>
                  <a:pt x="336166" y="658234"/>
                  <a:pt x="321379" y="667132"/>
                  <a:pt x="308225" y="678094"/>
                </a:cubicBezTo>
                <a:cubicBezTo>
                  <a:pt x="300783" y="684295"/>
                  <a:pt x="295118" y="692442"/>
                  <a:pt x="287676" y="698643"/>
                </a:cubicBezTo>
                <a:cubicBezTo>
                  <a:pt x="214400" y="759707"/>
                  <a:pt x="272509" y="703537"/>
                  <a:pt x="226031" y="750013"/>
                </a:cubicBezTo>
                <a:cubicBezTo>
                  <a:pt x="169942" y="862194"/>
                  <a:pt x="242428" y="734210"/>
                  <a:pt x="174661" y="811658"/>
                </a:cubicBezTo>
                <a:cubicBezTo>
                  <a:pt x="158398" y="830244"/>
                  <a:pt x="151026" y="855840"/>
                  <a:pt x="133564" y="873303"/>
                </a:cubicBezTo>
                <a:cubicBezTo>
                  <a:pt x="104285" y="902584"/>
                  <a:pt x="118389" y="885792"/>
                  <a:pt x="92467" y="924674"/>
                </a:cubicBezTo>
                <a:cubicBezTo>
                  <a:pt x="71084" y="1010207"/>
                  <a:pt x="97121" y="925640"/>
                  <a:pt x="61645" y="996593"/>
                </a:cubicBezTo>
                <a:cubicBezTo>
                  <a:pt x="19113" y="1081658"/>
                  <a:pt x="89706" y="969917"/>
                  <a:pt x="30822" y="1058238"/>
                </a:cubicBezTo>
                <a:cubicBezTo>
                  <a:pt x="2616" y="1142857"/>
                  <a:pt x="13337" y="1098441"/>
                  <a:pt x="0" y="1191802"/>
                </a:cubicBezTo>
                <a:cubicBezTo>
                  <a:pt x="3425" y="1256872"/>
                  <a:pt x="4375" y="1322119"/>
                  <a:pt x="10274" y="1387011"/>
                </a:cubicBezTo>
                <a:cubicBezTo>
                  <a:pt x="11254" y="1397797"/>
                  <a:pt x="17573" y="1407421"/>
                  <a:pt x="20548" y="1417834"/>
                </a:cubicBezTo>
                <a:cubicBezTo>
                  <a:pt x="24427" y="1431411"/>
                  <a:pt x="24507" y="1446300"/>
                  <a:pt x="30822" y="1458930"/>
                </a:cubicBezTo>
                <a:cubicBezTo>
                  <a:pt x="78608" y="1554501"/>
                  <a:pt x="53941" y="1492966"/>
                  <a:pt x="92467" y="1541124"/>
                </a:cubicBezTo>
                <a:cubicBezTo>
                  <a:pt x="123495" y="1579909"/>
                  <a:pt x="110078" y="1587113"/>
                  <a:pt x="164386" y="1623317"/>
                </a:cubicBezTo>
                <a:cubicBezTo>
                  <a:pt x="174660" y="1630166"/>
                  <a:pt x="185723" y="1635960"/>
                  <a:pt x="195209" y="1643865"/>
                </a:cubicBezTo>
                <a:cubicBezTo>
                  <a:pt x="246517" y="1686622"/>
                  <a:pt x="202685" y="1666906"/>
                  <a:pt x="256854" y="1684962"/>
                </a:cubicBezTo>
                <a:cubicBezTo>
                  <a:pt x="327510" y="1732065"/>
                  <a:pt x="295071" y="1718248"/>
                  <a:pt x="349321" y="1736333"/>
                </a:cubicBezTo>
                <a:cubicBezTo>
                  <a:pt x="363020" y="1746607"/>
                  <a:pt x="375551" y="1758659"/>
                  <a:pt x="390418" y="1767155"/>
                </a:cubicBezTo>
                <a:cubicBezTo>
                  <a:pt x="411248" y="1779057"/>
                  <a:pt x="467794" y="1785188"/>
                  <a:pt x="482885" y="1787703"/>
                </a:cubicBezTo>
                <a:cubicBezTo>
                  <a:pt x="493159" y="1794553"/>
                  <a:pt x="502663" y="1802730"/>
                  <a:pt x="513708" y="1808252"/>
                </a:cubicBezTo>
                <a:cubicBezTo>
                  <a:pt x="530131" y="1816463"/>
                  <a:pt x="570265" y="1824411"/>
                  <a:pt x="585627" y="1828800"/>
                </a:cubicBezTo>
                <a:cubicBezTo>
                  <a:pt x="596040" y="1831775"/>
                  <a:pt x="606036" y="1836099"/>
                  <a:pt x="616449" y="1839074"/>
                </a:cubicBezTo>
                <a:cubicBezTo>
                  <a:pt x="660868" y="1851765"/>
                  <a:pt x="657546" y="1834843"/>
                  <a:pt x="657546" y="1859622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763802" y="2803829"/>
            <a:ext cx="3953803" cy="467223"/>
          </a:xfrm>
          <a:custGeom>
            <a:avLst/>
            <a:gdLst>
              <a:gd name="connsiteX0" fmla="*/ 4787757 w 5322013"/>
              <a:gd name="connsiteY0" fmla="*/ 1167 h 1048588"/>
              <a:gd name="connsiteX1" fmla="*/ 4962418 w 5322013"/>
              <a:gd name="connsiteY1" fmla="*/ 11442 h 1048588"/>
              <a:gd name="connsiteX2" fmla="*/ 5106256 w 5322013"/>
              <a:gd name="connsiteY2" fmla="*/ 31990 h 1048588"/>
              <a:gd name="connsiteX3" fmla="*/ 5137079 w 5322013"/>
              <a:gd name="connsiteY3" fmla="*/ 42264 h 1048588"/>
              <a:gd name="connsiteX4" fmla="*/ 5167901 w 5322013"/>
              <a:gd name="connsiteY4" fmla="*/ 62812 h 1048588"/>
              <a:gd name="connsiteX5" fmla="*/ 5229546 w 5322013"/>
              <a:gd name="connsiteY5" fmla="*/ 134731 h 1048588"/>
              <a:gd name="connsiteX6" fmla="*/ 5239820 w 5322013"/>
              <a:gd name="connsiteY6" fmla="*/ 165554 h 1048588"/>
              <a:gd name="connsiteX7" fmla="*/ 5260369 w 5322013"/>
              <a:gd name="connsiteY7" fmla="*/ 186102 h 1048588"/>
              <a:gd name="connsiteX8" fmla="*/ 5280917 w 5322013"/>
              <a:gd name="connsiteY8" fmla="*/ 247747 h 1048588"/>
              <a:gd name="connsiteX9" fmla="*/ 5301465 w 5322013"/>
              <a:gd name="connsiteY9" fmla="*/ 309392 h 1048588"/>
              <a:gd name="connsiteX10" fmla="*/ 5311739 w 5322013"/>
              <a:gd name="connsiteY10" fmla="*/ 340215 h 1048588"/>
              <a:gd name="connsiteX11" fmla="*/ 5322013 w 5322013"/>
              <a:gd name="connsiteY11" fmla="*/ 381311 h 1048588"/>
              <a:gd name="connsiteX12" fmla="*/ 5311739 w 5322013"/>
              <a:gd name="connsiteY12" fmla="*/ 576520 h 1048588"/>
              <a:gd name="connsiteX13" fmla="*/ 5301465 w 5322013"/>
              <a:gd name="connsiteY13" fmla="*/ 607343 h 1048588"/>
              <a:gd name="connsiteX14" fmla="*/ 5280917 w 5322013"/>
              <a:gd name="connsiteY14" fmla="*/ 679262 h 1048588"/>
              <a:gd name="connsiteX15" fmla="*/ 5260369 w 5322013"/>
              <a:gd name="connsiteY15" fmla="*/ 710084 h 1048588"/>
              <a:gd name="connsiteX16" fmla="*/ 5250094 w 5322013"/>
              <a:gd name="connsiteY16" fmla="*/ 740907 h 1048588"/>
              <a:gd name="connsiteX17" fmla="*/ 5188449 w 5322013"/>
              <a:gd name="connsiteY17" fmla="*/ 792277 h 1048588"/>
              <a:gd name="connsiteX18" fmla="*/ 5167901 w 5322013"/>
              <a:gd name="connsiteY18" fmla="*/ 812826 h 1048588"/>
              <a:gd name="connsiteX19" fmla="*/ 5137079 w 5322013"/>
              <a:gd name="connsiteY19" fmla="*/ 833374 h 1048588"/>
              <a:gd name="connsiteX20" fmla="*/ 5116530 w 5322013"/>
              <a:gd name="connsiteY20" fmla="*/ 853922 h 1048588"/>
              <a:gd name="connsiteX21" fmla="*/ 5054885 w 5322013"/>
              <a:gd name="connsiteY21" fmla="*/ 874471 h 1048588"/>
              <a:gd name="connsiteX22" fmla="*/ 4911047 w 5322013"/>
              <a:gd name="connsiteY22" fmla="*/ 895019 h 1048588"/>
              <a:gd name="connsiteX23" fmla="*/ 4839128 w 5322013"/>
              <a:gd name="connsiteY23" fmla="*/ 905293 h 1048588"/>
              <a:gd name="connsiteX24" fmla="*/ 4695290 w 5322013"/>
              <a:gd name="connsiteY24" fmla="*/ 915567 h 1048588"/>
              <a:gd name="connsiteX25" fmla="*/ 4561726 w 5322013"/>
              <a:gd name="connsiteY25" fmla="*/ 946390 h 1048588"/>
              <a:gd name="connsiteX26" fmla="*/ 4479533 w 5322013"/>
              <a:gd name="connsiteY26" fmla="*/ 956664 h 1048588"/>
              <a:gd name="connsiteX27" fmla="*/ 4284324 w 5322013"/>
              <a:gd name="connsiteY27" fmla="*/ 977212 h 1048588"/>
              <a:gd name="connsiteX28" fmla="*/ 3472665 w 5322013"/>
              <a:gd name="connsiteY28" fmla="*/ 987486 h 1048588"/>
              <a:gd name="connsiteX29" fmla="*/ 3328827 w 5322013"/>
              <a:gd name="connsiteY29" fmla="*/ 1008035 h 1048588"/>
              <a:gd name="connsiteX30" fmla="*/ 3195263 w 5322013"/>
              <a:gd name="connsiteY30" fmla="*/ 1018309 h 1048588"/>
              <a:gd name="connsiteX31" fmla="*/ 3143892 w 5322013"/>
              <a:gd name="connsiteY31" fmla="*/ 1028583 h 1048588"/>
              <a:gd name="connsiteX32" fmla="*/ 2157573 w 5322013"/>
              <a:gd name="connsiteY32" fmla="*/ 1028583 h 1048588"/>
              <a:gd name="connsiteX33" fmla="*/ 1931542 w 5322013"/>
              <a:gd name="connsiteY33" fmla="*/ 1008035 h 1048588"/>
              <a:gd name="connsiteX34" fmla="*/ 1890445 w 5322013"/>
              <a:gd name="connsiteY34" fmla="*/ 997761 h 1048588"/>
              <a:gd name="connsiteX35" fmla="*/ 1828800 w 5322013"/>
              <a:gd name="connsiteY35" fmla="*/ 987486 h 1048588"/>
              <a:gd name="connsiteX36" fmla="*/ 1664413 w 5322013"/>
              <a:gd name="connsiteY36" fmla="*/ 977212 h 1048588"/>
              <a:gd name="connsiteX37" fmla="*/ 1582220 w 5322013"/>
              <a:gd name="connsiteY37" fmla="*/ 966938 h 1048588"/>
              <a:gd name="connsiteX38" fmla="*/ 1479479 w 5322013"/>
              <a:gd name="connsiteY38" fmla="*/ 956664 h 1048588"/>
              <a:gd name="connsiteX39" fmla="*/ 1428108 w 5322013"/>
              <a:gd name="connsiteY39" fmla="*/ 946390 h 1048588"/>
              <a:gd name="connsiteX40" fmla="*/ 1243173 w 5322013"/>
              <a:gd name="connsiteY40" fmla="*/ 936116 h 1048588"/>
              <a:gd name="connsiteX41" fmla="*/ 873303 w 5322013"/>
              <a:gd name="connsiteY41" fmla="*/ 915567 h 1048588"/>
              <a:gd name="connsiteX42" fmla="*/ 729465 w 5322013"/>
              <a:gd name="connsiteY42" fmla="*/ 895019 h 1048588"/>
              <a:gd name="connsiteX43" fmla="*/ 626724 w 5322013"/>
              <a:gd name="connsiteY43" fmla="*/ 884745 h 1048588"/>
              <a:gd name="connsiteX44" fmla="*/ 513708 w 5322013"/>
              <a:gd name="connsiteY44" fmla="*/ 864197 h 1048588"/>
              <a:gd name="connsiteX45" fmla="*/ 431515 w 5322013"/>
              <a:gd name="connsiteY45" fmla="*/ 853922 h 1048588"/>
              <a:gd name="connsiteX46" fmla="*/ 380144 w 5322013"/>
              <a:gd name="connsiteY46" fmla="*/ 833374 h 1048588"/>
              <a:gd name="connsiteX47" fmla="*/ 318499 w 5322013"/>
              <a:gd name="connsiteY47" fmla="*/ 823100 h 1048588"/>
              <a:gd name="connsiteX48" fmla="*/ 205483 w 5322013"/>
              <a:gd name="connsiteY48" fmla="*/ 761455 h 1048588"/>
              <a:gd name="connsiteX49" fmla="*/ 164386 w 5322013"/>
              <a:gd name="connsiteY49" fmla="*/ 740907 h 1048588"/>
              <a:gd name="connsiteX50" fmla="*/ 102742 w 5322013"/>
              <a:gd name="connsiteY50" fmla="*/ 689536 h 1048588"/>
              <a:gd name="connsiteX51" fmla="*/ 61645 w 5322013"/>
              <a:gd name="connsiteY51" fmla="*/ 648439 h 1048588"/>
              <a:gd name="connsiteX52" fmla="*/ 30822 w 5322013"/>
              <a:gd name="connsiteY52" fmla="*/ 597068 h 1048588"/>
              <a:gd name="connsiteX53" fmla="*/ 20548 w 5322013"/>
              <a:gd name="connsiteY53" fmla="*/ 566246 h 1048588"/>
              <a:gd name="connsiteX54" fmla="*/ 0 w 5322013"/>
              <a:gd name="connsiteY54" fmla="*/ 494327 h 1048588"/>
              <a:gd name="connsiteX55" fmla="*/ 10274 w 5322013"/>
              <a:gd name="connsiteY55" fmla="*/ 299118 h 1048588"/>
              <a:gd name="connsiteX56" fmla="*/ 20548 w 5322013"/>
              <a:gd name="connsiteY56" fmla="*/ 268295 h 1048588"/>
              <a:gd name="connsiteX57" fmla="*/ 71919 w 5322013"/>
              <a:gd name="connsiteY57" fmla="*/ 216925 h 1048588"/>
              <a:gd name="connsiteX58" fmla="*/ 123290 w 5322013"/>
              <a:gd name="connsiteY58" fmla="*/ 186102 h 1048588"/>
              <a:gd name="connsiteX59" fmla="*/ 215757 w 5322013"/>
              <a:gd name="connsiteY59" fmla="*/ 145006 h 1048588"/>
              <a:gd name="connsiteX60" fmla="*/ 277402 w 5322013"/>
              <a:gd name="connsiteY60" fmla="*/ 124457 h 1048588"/>
              <a:gd name="connsiteX61" fmla="*/ 390418 w 5322013"/>
              <a:gd name="connsiteY61" fmla="*/ 103909 h 1048588"/>
              <a:gd name="connsiteX62" fmla="*/ 472611 w 5322013"/>
              <a:gd name="connsiteY62" fmla="*/ 93635 h 1048588"/>
              <a:gd name="connsiteX63" fmla="*/ 544530 w 5322013"/>
              <a:gd name="connsiteY63" fmla="*/ 83361 h 1048588"/>
              <a:gd name="connsiteX64" fmla="*/ 585627 w 5322013"/>
              <a:gd name="connsiteY64" fmla="*/ 73086 h 1048588"/>
              <a:gd name="connsiteX65" fmla="*/ 698643 w 5322013"/>
              <a:gd name="connsiteY65" fmla="*/ 62812 h 1048588"/>
              <a:gd name="connsiteX66" fmla="*/ 791110 w 5322013"/>
              <a:gd name="connsiteY66" fmla="*/ 42264 h 1048588"/>
              <a:gd name="connsiteX67" fmla="*/ 904126 w 5322013"/>
              <a:gd name="connsiteY67" fmla="*/ 21716 h 1048588"/>
              <a:gd name="connsiteX68" fmla="*/ 945222 w 5322013"/>
              <a:gd name="connsiteY68" fmla="*/ 11442 h 1048588"/>
              <a:gd name="connsiteX69" fmla="*/ 976045 w 5322013"/>
              <a:gd name="connsiteY69" fmla="*/ 1167 h 1048588"/>
              <a:gd name="connsiteX70" fmla="*/ 1078786 w 5322013"/>
              <a:gd name="connsiteY70" fmla="*/ 1167 h 104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22013" h="1048588">
                <a:moveTo>
                  <a:pt x="4787757" y="1167"/>
                </a:moveTo>
                <a:lnTo>
                  <a:pt x="4962418" y="11442"/>
                </a:lnTo>
                <a:cubicBezTo>
                  <a:pt x="5008592" y="14994"/>
                  <a:pt x="5060316" y="20505"/>
                  <a:pt x="5106256" y="31990"/>
                </a:cubicBezTo>
                <a:cubicBezTo>
                  <a:pt x="5116763" y="34617"/>
                  <a:pt x="5126805" y="38839"/>
                  <a:pt x="5137079" y="42264"/>
                </a:cubicBezTo>
                <a:cubicBezTo>
                  <a:pt x="5147353" y="49113"/>
                  <a:pt x="5158526" y="54776"/>
                  <a:pt x="5167901" y="62812"/>
                </a:cubicBezTo>
                <a:cubicBezTo>
                  <a:pt x="5206656" y="96031"/>
                  <a:pt x="5205309" y="98376"/>
                  <a:pt x="5229546" y="134731"/>
                </a:cubicBezTo>
                <a:cubicBezTo>
                  <a:pt x="5232971" y="145005"/>
                  <a:pt x="5234248" y="156267"/>
                  <a:pt x="5239820" y="165554"/>
                </a:cubicBezTo>
                <a:cubicBezTo>
                  <a:pt x="5244804" y="173860"/>
                  <a:pt x="5256037" y="177438"/>
                  <a:pt x="5260369" y="186102"/>
                </a:cubicBezTo>
                <a:cubicBezTo>
                  <a:pt x="5270056" y="205475"/>
                  <a:pt x="5274068" y="227199"/>
                  <a:pt x="5280917" y="247747"/>
                </a:cubicBezTo>
                <a:lnTo>
                  <a:pt x="5301465" y="309392"/>
                </a:lnTo>
                <a:cubicBezTo>
                  <a:pt x="5304890" y="319666"/>
                  <a:pt x="5309112" y="329708"/>
                  <a:pt x="5311739" y="340215"/>
                </a:cubicBezTo>
                <a:lnTo>
                  <a:pt x="5322013" y="381311"/>
                </a:lnTo>
                <a:cubicBezTo>
                  <a:pt x="5318588" y="446381"/>
                  <a:pt x="5317638" y="511628"/>
                  <a:pt x="5311739" y="576520"/>
                </a:cubicBezTo>
                <a:cubicBezTo>
                  <a:pt x="5310759" y="587306"/>
                  <a:pt x="5304440" y="596930"/>
                  <a:pt x="5301465" y="607343"/>
                </a:cubicBezTo>
                <a:cubicBezTo>
                  <a:pt x="5297076" y="622703"/>
                  <a:pt x="5289127" y="662841"/>
                  <a:pt x="5280917" y="679262"/>
                </a:cubicBezTo>
                <a:cubicBezTo>
                  <a:pt x="5275395" y="690306"/>
                  <a:pt x="5265891" y="699040"/>
                  <a:pt x="5260369" y="710084"/>
                </a:cubicBezTo>
                <a:cubicBezTo>
                  <a:pt x="5255526" y="719771"/>
                  <a:pt x="5256102" y="731896"/>
                  <a:pt x="5250094" y="740907"/>
                </a:cubicBezTo>
                <a:cubicBezTo>
                  <a:pt x="5229173" y="772288"/>
                  <a:pt x="5215527" y="770615"/>
                  <a:pt x="5188449" y="792277"/>
                </a:cubicBezTo>
                <a:cubicBezTo>
                  <a:pt x="5180885" y="798328"/>
                  <a:pt x="5175465" y="806775"/>
                  <a:pt x="5167901" y="812826"/>
                </a:cubicBezTo>
                <a:cubicBezTo>
                  <a:pt x="5158259" y="820540"/>
                  <a:pt x="5146721" y="825660"/>
                  <a:pt x="5137079" y="833374"/>
                </a:cubicBezTo>
                <a:cubicBezTo>
                  <a:pt x="5129515" y="839425"/>
                  <a:pt x="5125194" y="849590"/>
                  <a:pt x="5116530" y="853922"/>
                </a:cubicBezTo>
                <a:cubicBezTo>
                  <a:pt x="5097157" y="863609"/>
                  <a:pt x="5075433" y="867621"/>
                  <a:pt x="5054885" y="874471"/>
                </a:cubicBezTo>
                <a:cubicBezTo>
                  <a:pt x="4984957" y="897781"/>
                  <a:pt x="5046095" y="880014"/>
                  <a:pt x="4911047" y="895019"/>
                </a:cubicBezTo>
                <a:cubicBezTo>
                  <a:pt x="4886979" y="897693"/>
                  <a:pt x="4863235" y="902997"/>
                  <a:pt x="4839128" y="905293"/>
                </a:cubicBezTo>
                <a:cubicBezTo>
                  <a:pt x="4791276" y="909850"/>
                  <a:pt x="4743236" y="912142"/>
                  <a:pt x="4695290" y="915567"/>
                </a:cubicBezTo>
                <a:cubicBezTo>
                  <a:pt x="4643988" y="932669"/>
                  <a:pt x="4634282" y="937321"/>
                  <a:pt x="4561726" y="946390"/>
                </a:cubicBezTo>
                <a:cubicBezTo>
                  <a:pt x="4534328" y="949815"/>
                  <a:pt x="4506768" y="952125"/>
                  <a:pt x="4479533" y="956664"/>
                </a:cubicBezTo>
                <a:cubicBezTo>
                  <a:pt x="4350708" y="978134"/>
                  <a:pt x="4590276" y="970702"/>
                  <a:pt x="4284324" y="977212"/>
                </a:cubicBezTo>
                <a:lnTo>
                  <a:pt x="3472665" y="987486"/>
                </a:lnTo>
                <a:cubicBezTo>
                  <a:pt x="3416115" y="996912"/>
                  <a:pt x="3388840" y="1002320"/>
                  <a:pt x="3328827" y="1008035"/>
                </a:cubicBezTo>
                <a:cubicBezTo>
                  <a:pt x="3284375" y="1012268"/>
                  <a:pt x="3239784" y="1014884"/>
                  <a:pt x="3195263" y="1018309"/>
                </a:cubicBezTo>
                <a:cubicBezTo>
                  <a:pt x="3178139" y="1021734"/>
                  <a:pt x="3161179" y="1026113"/>
                  <a:pt x="3143892" y="1028583"/>
                </a:cubicBezTo>
                <a:cubicBezTo>
                  <a:pt x="2835204" y="1072681"/>
                  <a:pt x="2314478" y="1030386"/>
                  <a:pt x="2157573" y="1028583"/>
                </a:cubicBezTo>
                <a:cubicBezTo>
                  <a:pt x="1948598" y="998730"/>
                  <a:pt x="2292844" y="1046066"/>
                  <a:pt x="1931542" y="1008035"/>
                </a:cubicBezTo>
                <a:cubicBezTo>
                  <a:pt x="1917499" y="1006557"/>
                  <a:pt x="1904291" y="1000530"/>
                  <a:pt x="1890445" y="997761"/>
                </a:cubicBezTo>
                <a:cubicBezTo>
                  <a:pt x="1870018" y="993675"/>
                  <a:pt x="1849546" y="989372"/>
                  <a:pt x="1828800" y="987486"/>
                </a:cubicBezTo>
                <a:cubicBezTo>
                  <a:pt x="1774123" y="982515"/>
                  <a:pt x="1719209" y="980637"/>
                  <a:pt x="1664413" y="977212"/>
                </a:cubicBezTo>
                <a:lnTo>
                  <a:pt x="1582220" y="966938"/>
                </a:lnTo>
                <a:cubicBezTo>
                  <a:pt x="1548013" y="963137"/>
                  <a:pt x="1513595" y="961213"/>
                  <a:pt x="1479479" y="956664"/>
                </a:cubicBezTo>
                <a:cubicBezTo>
                  <a:pt x="1462169" y="954356"/>
                  <a:pt x="1445505" y="947903"/>
                  <a:pt x="1428108" y="946390"/>
                </a:cubicBezTo>
                <a:cubicBezTo>
                  <a:pt x="1366600" y="941042"/>
                  <a:pt x="1304807" y="939741"/>
                  <a:pt x="1243173" y="936116"/>
                </a:cubicBezTo>
                <a:cubicBezTo>
                  <a:pt x="913273" y="916710"/>
                  <a:pt x="1254869" y="934647"/>
                  <a:pt x="873303" y="915567"/>
                </a:cubicBezTo>
                <a:cubicBezTo>
                  <a:pt x="803825" y="903988"/>
                  <a:pt x="806613" y="903591"/>
                  <a:pt x="729465" y="895019"/>
                </a:cubicBezTo>
                <a:cubicBezTo>
                  <a:pt x="695258" y="891218"/>
                  <a:pt x="660876" y="889014"/>
                  <a:pt x="626724" y="884745"/>
                </a:cubicBezTo>
                <a:cubicBezTo>
                  <a:pt x="524767" y="872000"/>
                  <a:pt x="604860" y="878221"/>
                  <a:pt x="513708" y="864197"/>
                </a:cubicBezTo>
                <a:cubicBezTo>
                  <a:pt x="486418" y="859998"/>
                  <a:pt x="458913" y="857347"/>
                  <a:pt x="431515" y="853922"/>
                </a:cubicBezTo>
                <a:cubicBezTo>
                  <a:pt x="414391" y="847073"/>
                  <a:pt x="397937" y="838227"/>
                  <a:pt x="380144" y="833374"/>
                </a:cubicBezTo>
                <a:cubicBezTo>
                  <a:pt x="360046" y="827893"/>
                  <a:pt x="338117" y="830107"/>
                  <a:pt x="318499" y="823100"/>
                </a:cubicBezTo>
                <a:cubicBezTo>
                  <a:pt x="225342" y="789829"/>
                  <a:pt x="261761" y="793613"/>
                  <a:pt x="205483" y="761455"/>
                </a:cubicBezTo>
                <a:cubicBezTo>
                  <a:pt x="192185" y="753856"/>
                  <a:pt x="178085" y="747756"/>
                  <a:pt x="164386" y="740907"/>
                </a:cubicBezTo>
                <a:cubicBezTo>
                  <a:pt x="57520" y="634038"/>
                  <a:pt x="202857" y="775349"/>
                  <a:pt x="102742" y="689536"/>
                </a:cubicBezTo>
                <a:cubicBezTo>
                  <a:pt x="88033" y="676928"/>
                  <a:pt x="61645" y="648439"/>
                  <a:pt x="61645" y="648439"/>
                </a:cubicBezTo>
                <a:cubicBezTo>
                  <a:pt x="32541" y="561128"/>
                  <a:pt x="73131" y="667583"/>
                  <a:pt x="30822" y="597068"/>
                </a:cubicBezTo>
                <a:cubicBezTo>
                  <a:pt x="25250" y="587782"/>
                  <a:pt x="23523" y="576659"/>
                  <a:pt x="20548" y="566246"/>
                </a:cubicBezTo>
                <a:cubicBezTo>
                  <a:pt x="-5253" y="475941"/>
                  <a:pt x="24633" y="568227"/>
                  <a:pt x="0" y="494327"/>
                </a:cubicBezTo>
                <a:cubicBezTo>
                  <a:pt x="3425" y="429257"/>
                  <a:pt x="4375" y="364010"/>
                  <a:pt x="10274" y="299118"/>
                </a:cubicBezTo>
                <a:cubicBezTo>
                  <a:pt x="11254" y="288332"/>
                  <a:pt x="14050" y="276959"/>
                  <a:pt x="20548" y="268295"/>
                </a:cubicBezTo>
                <a:cubicBezTo>
                  <a:pt x="35078" y="248922"/>
                  <a:pt x="54795" y="234049"/>
                  <a:pt x="71919" y="216925"/>
                </a:cubicBezTo>
                <a:cubicBezTo>
                  <a:pt x="100127" y="188717"/>
                  <a:pt x="83275" y="199440"/>
                  <a:pt x="123290" y="186102"/>
                </a:cubicBezTo>
                <a:cubicBezTo>
                  <a:pt x="172135" y="153539"/>
                  <a:pt x="142396" y="169460"/>
                  <a:pt x="215757" y="145006"/>
                </a:cubicBezTo>
                <a:lnTo>
                  <a:pt x="277402" y="124457"/>
                </a:lnTo>
                <a:cubicBezTo>
                  <a:pt x="321652" y="115607"/>
                  <a:pt x="344411" y="110481"/>
                  <a:pt x="390418" y="103909"/>
                </a:cubicBezTo>
                <a:cubicBezTo>
                  <a:pt x="417751" y="100004"/>
                  <a:pt x="445242" y="97284"/>
                  <a:pt x="472611" y="93635"/>
                </a:cubicBezTo>
                <a:cubicBezTo>
                  <a:pt x="496615" y="90435"/>
                  <a:pt x="520704" y="87693"/>
                  <a:pt x="544530" y="83361"/>
                </a:cubicBezTo>
                <a:cubicBezTo>
                  <a:pt x="558423" y="80835"/>
                  <a:pt x="571630" y="74952"/>
                  <a:pt x="585627" y="73086"/>
                </a:cubicBezTo>
                <a:cubicBezTo>
                  <a:pt x="623122" y="68086"/>
                  <a:pt x="660971" y="66237"/>
                  <a:pt x="698643" y="62812"/>
                </a:cubicBezTo>
                <a:cubicBezTo>
                  <a:pt x="853592" y="31822"/>
                  <a:pt x="660512" y="71285"/>
                  <a:pt x="791110" y="42264"/>
                </a:cubicBezTo>
                <a:cubicBezTo>
                  <a:pt x="890291" y="20224"/>
                  <a:pt x="792590" y="44023"/>
                  <a:pt x="904126" y="21716"/>
                </a:cubicBezTo>
                <a:cubicBezTo>
                  <a:pt x="917972" y="18947"/>
                  <a:pt x="931645" y="15321"/>
                  <a:pt x="945222" y="11442"/>
                </a:cubicBezTo>
                <a:cubicBezTo>
                  <a:pt x="955635" y="8467"/>
                  <a:pt x="965247" y="1998"/>
                  <a:pt x="976045" y="1167"/>
                </a:cubicBezTo>
                <a:cubicBezTo>
                  <a:pt x="1010191" y="-1460"/>
                  <a:pt x="1044539" y="1167"/>
                  <a:pt x="1078786" y="1167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7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1301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NOTICE: </a:t>
            </a:r>
            <a:r>
              <a:rPr lang="en-US" sz="4400" dirty="0" smtClean="0"/>
              <a:t> Now, in LSTM layer we have </a:t>
            </a:r>
            <a:r>
              <a:rPr lang="en-US" sz="4400" b="1" i="1" dirty="0" smtClean="0"/>
              <a:t>2 LSTM cells</a:t>
            </a:r>
            <a:r>
              <a:rPr lang="en-US" sz="4400" dirty="0" smtClean="0"/>
              <a:t>!        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550419" y="3843515"/>
            <a:ext cx="11306175" cy="28320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442912" y="1011447"/>
            <a:ext cx="11306175" cy="28320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87754" y="1904261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 1</a:t>
            </a:r>
            <a:endParaRPr lang="en-US" sz="28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7754" y="4736329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 2</a:t>
            </a:r>
            <a:endParaRPr lang="en-US" sz="28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92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1301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NOTICE: </a:t>
            </a:r>
            <a:r>
              <a:rPr lang="en-US" sz="4400" dirty="0" smtClean="0"/>
              <a:t> Now, in LSTM layer we have </a:t>
            </a:r>
            <a:r>
              <a:rPr lang="en-US" sz="4400" b="1" i="1" dirty="0" smtClean="0"/>
              <a:t>2 LSTM cells</a:t>
            </a:r>
            <a:r>
              <a:rPr lang="en-US" sz="4400" dirty="0" smtClean="0"/>
              <a:t>!        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681" r="20314" b="32002"/>
          <a:stretch/>
        </p:blipFill>
        <p:spPr>
          <a:xfrm>
            <a:off x="671033" y="4514899"/>
            <a:ext cx="4945506" cy="193110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107861" y="4276501"/>
            <a:ext cx="3770616" cy="888111"/>
          </a:xfrm>
          <a:custGeom>
            <a:avLst/>
            <a:gdLst>
              <a:gd name="connsiteX0" fmla="*/ 4448710 w 5075434"/>
              <a:gd name="connsiteY0" fmla="*/ 1993186 h 1993186"/>
              <a:gd name="connsiteX1" fmla="*/ 4592548 w 5075434"/>
              <a:gd name="connsiteY1" fmla="*/ 1952090 h 1993186"/>
              <a:gd name="connsiteX2" fmla="*/ 4633645 w 5075434"/>
              <a:gd name="connsiteY2" fmla="*/ 1931542 h 1993186"/>
              <a:gd name="connsiteX3" fmla="*/ 4664467 w 5075434"/>
              <a:gd name="connsiteY3" fmla="*/ 1921267 h 1993186"/>
              <a:gd name="connsiteX4" fmla="*/ 4726112 w 5075434"/>
              <a:gd name="connsiteY4" fmla="*/ 1869897 h 1993186"/>
              <a:gd name="connsiteX5" fmla="*/ 4756935 w 5075434"/>
              <a:gd name="connsiteY5" fmla="*/ 1849348 h 1993186"/>
              <a:gd name="connsiteX6" fmla="*/ 4808305 w 5075434"/>
              <a:gd name="connsiteY6" fmla="*/ 1797977 h 1993186"/>
              <a:gd name="connsiteX7" fmla="*/ 4828854 w 5075434"/>
              <a:gd name="connsiteY7" fmla="*/ 1777429 h 1993186"/>
              <a:gd name="connsiteX8" fmla="*/ 4859676 w 5075434"/>
              <a:gd name="connsiteY8" fmla="*/ 1736333 h 1993186"/>
              <a:gd name="connsiteX9" fmla="*/ 4880225 w 5075434"/>
              <a:gd name="connsiteY9" fmla="*/ 1705510 h 1993186"/>
              <a:gd name="connsiteX10" fmla="*/ 4911047 w 5075434"/>
              <a:gd name="connsiteY10" fmla="*/ 1684962 h 1993186"/>
              <a:gd name="connsiteX11" fmla="*/ 4952144 w 5075434"/>
              <a:gd name="connsiteY11" fmla="*/ 1623317 h 1993186"/>
              <a:gd name="connsiteX12" fmla="*/ 4982966 w 5075434"/>
              <a:gd name="connsiteY12" fmla="*/ 1551398 h 1993186"/>
              <a:gd name="connsiteX13" fmla="*/ 5003514 w 5075434"/>
              <a:gd name="connsiteY13" fmla="*/ 1520575 h 1993186"/>
              <a:gd name="connsiteX14" fmla="*/ 5013789 w 5075434"/>
              <a:gd name="connsiteY14" fmla="*/ 1489753 h 1993186"/>
              <a:gd name="connsiteX15" fmla="*/ 5034337 w 5075434"/>
              <a:gd name="connsiteY15" fmla="*/ 1458930 h 1993186"/>
              <a:gd name="connsiteX16" fmla="*/ 5054885 w 5075434"/>
              <a:gd name="connsiteY16" fmla="*/ 1417834 h 1993186"/>
              <a:gd name="connsiteX17" fmla="*/ 5075434 w 5075434"/>
              <a:gd name="connsiteY17" fmla="*/ 1140431 h 1993186"/>
              <a:gd name="connsiteX18" fmla="*/ 5065159 w 5075434"/>
              <a:gd name="connsiteY18" fmla="*/ 1027416 h 1993186"/>
              <a:gd name="connsiteX19" fmla="*/ 5054885 w 5075434"/>
              <a:gd name="connsiteY19" fmla="*/ 945222 h 1993186"/>
              <a:gd name="connsiteX20" fmla="*/ 5034337 w 5075434"/>
              <a:gd name="connsiteY20" fmla="*/ 863029 h 1993186"/>
              <a:gd name="connsiteX21" fmla="*/ 5003514 w 5075434"/>
              <a:gd name="connsiteY21" fmla="*/ 760288 h 1993186"/>
              <a:gd name="connsiteX22" fmla="*/ 4982966 w 5075434"/>
              <a:gd name="connsiteY22" fmla="*/ 698643 h 1993186"/>
              <a:gd name="connsiteX23" fmla="*/ 4962418 w 5075434"/>
              <a:gd name="connsiteY23" fmla="*/ 678094 h 1993186"/>
              <a:gd name="connsiteX24" fmla="*/ 4941870 w 5075434"/>
              <a:gd name="connsiteY24" fmla="*/ 636998 h 1993186"/>
              <a:gd name="connsiteX25" fmla="*/ 4911047 w 5075434"/>
              <a:gd name="connsiteY25" fmla="*/ 606175 h 1993186"/>
              <a:gd name="connsiteX26" fmla="*/ 4859676 w 5075434"/>
              <a:gd name="connsiteY26" fmla="*/ 554804 h 1993186"/>
              <a:gd name="connsiteX27" fmla="*/ 4808305 w 5075434"/>
              <a:gd name="connsiteY27" fmla="*/ 503434 h 1993186"/>
              <a:gd name="connsiteX28" fmla="*/ 4787757 w 5075434"/>
              <a:gd name="connsiteY28" fmla="*/ 482885 h 1993186"/>
              <a:gd name="connsiteX29" fmla="*/ 4756935 w 5075434"/>
              <a:gd name="connsiteY29" fmla="*/ 462337 h 1993186"/>
              <a:gd name="connsiteX30" fmla="*/ 4736386 w 5075434"/>
              <a:gd name="connsiteY30" fmla="*/ 441789 h 1993186"/>
              <a:gd name="connsiteX31" fmla="*/ 4705564 w 5075434"/>
              <a:gd name="connsiteY31" fmla="*/ 421240 h 1993186"/>
              <a:gd name="connsiteX32" fmla="*/ 4664467 w 5075434"/>
              <a:gd name="connsiteY32" fmla="*/ 390418 h 1993186"/>
              <a:gd name="connsiteX33" fmla="*/ 4602822 w 5075434"/>
              <a:gd name="connsiteY33" fmla="*/ 369870 h 1993186"/>
              <a:gd name="connsiteX34" fmla="*/ 4561726 w 5075434"/>
              <a:gd name="connsiteY34" fmla="*/ 339047 h 1993186"/>
              <a:gd name="connsiteX35" fmla="*/ 4458984 w 5075434"/>
              <a:gd name="connsiteY35" fmla="*/ 308225 h 1993186"/>
              <a:gd name="connsiteX36" fmla="*/ 4376791 w 5075434"/>
              <a:gd name="connsiteY36" fmla="*/ 277402 h 1993186"/>
              <a:gd name="connsiteX37" fmla="*/ 4284323 w 5075434"/>
              <a:gd name="connsiteY37" fmla="*/ 226031 h 1993186"/>
              <a:gd name="connsiteX38" fmla="*/ 4191856 w 5075434"/>
              <a:gd name="connsiteY38" fmla="*/ 195209 h 1993186"/>
              <a:gd name="connsiteX39" fmla="*/ 4161034 w 5075434"/>
              <a:gd name="connsiteY39" fmla="*/ 184935 h 1993186"/>
              <a:gd name="connsiteX40" fmla="*/ 4119937 w 5075434"/>
              <a:gd name="connsiteY40" fmla="*/ 174661 h 1993186"/>
              <a:gd name="connsiteX41" fmla="*/ 4037744 w 5075434"/>
              <a:gd name="connsiteY41" fmla="*/ 154112 h 1993186"/>
              <a:gd name="connsiteX42" fmla="*/ 3955550 w 5075434"/>
              <a:gd name="connsiteY42" fmla="*/ 133564 h 1993186"/>
              <a:gd name="connsiteX43" fmla="*/ 3914454 w 5075434"/>
              <a:gd name="connsiteY43" fmla="*/ 113016 h 1993186"/>
              <a:gd name="connsiteX44" fmla="*/ 3842535 w 5075434"/>
              <a:gd name="connsiteY44" fmla="*/ 102742 h 1993186"/>
              <a:gd name="connsiteX45" fmla="*/ 3791164 w 5075434"/>
              <a:gd name="connsiteY45" fmla="*/ 92467 h 1993186"/>
              <a:gd name="connsiteX46" fmla="*/ 3760341 w 5075434"/>
              <a:gd name="connsiteY46" fmla="*/ 82193 h 1993186"/>
              <a:gd name="connsiteX47" fmla="*/ 3708971 w 5075434"/>
              <a:gd name="connsiteY47" fmla="*/ 71919 h 1993186"/>
              <a:gd name="connsiteX48" fmla="*/ 3616503 w 5075434"/>
              <a:gd name="connsiteY48" fmla="*/ 51371 h 1993186"/>
              <a:gd name="connsiteX49" fmla="*/ 3585681 w 5075434"/>
              <a:gd name="connsiteY49" fmla="*/ 41097 h 1993186"/>
              <a:gd name="connsiteX50" fmla="*/ 3441843 w 5075434"/>
              <a:gd name="connsiteY50" fmla="*/ 20548 h 1993186"/>
              <a:gd name="connsiteX51" fmla="*/ 3226085 w 5075434"/>
              <a:gd name="connsiteY51" fmla="*/ 0 h 1993186"/>
              <a:gd name="connsiteX52" fmla="*/ 2393879 w 5075434"/>
              <a:gd name="connsiteY52" fmla="*/ 10274 h 1993186"/>
              <a:gd name="connsiteX53" fmla="*/ 2280863 w 5075434"/>
              <a:gd name="connsiteY53" fmla="*/ 20548 h 1993186"/>
              <a:gd name="connsiteX54" fmla="*/ 2250040 w 5075434"/>
              <a:gd name="connsiteY54" fmla="*/ 30822 h 1993186"/>
              <a:gd name="connsiteX55" fmla="*/ 2044557 w 5075434"/>
              <a:gd name="connsiteY55" fmla="*/ 41097 h 1993186"/>
              <a:gd name="connsiteX56" fmla="*/ 1900719 w 5075434"/>
              <a:gd name="connsiteY56" fmla="*/ 51371 h 1993186"/>
              <a:gd name="connsiteX57" fmla="*/ 1756881 w 5075434"/>
              <a:gd name="connsiteY57" fmla="*/ 71919 h 1993186"/>
              <a:gd name="connsiteX58" fmla="*/ 1726058 w 5075434"/>
              <a:gd name="connsiteY58" fmla="*/ 82193 h 1993186"/>
              <a:gd name="connsiteX59" fmla="*/ 1633591 w 5075434"/>
              <a:gd name="connsiteY59" fmla="*/ 92467 h 1993186"/>
              <a:gd name="connsiteX60" fmla="*/ 1510301 w 5075434"/>
              <a:gd name="connsiteY60" fmla="*/ 113016 h 1993186"/>
              <a:gd name="connsiteX61" fmla="*/ 1397285 w 5075434"/>
              <a:gd name="connsiteY61" fmla="*/ 123290 h 1993186"/>
              <a:gd name="connsiteX62" fmla="*/ 1243173 w 5075434"/>
              <a:gd name="connsiteY62" fmla="*/ 164386 h 1993186"/>
              <a:gd name="connsiteX63" fmla="*/ 1212350 w 5075434"/>
              <a:gd name="connsiteY63" fmla="*/ 184935 h 1993186"/>
              <a:gd name="connsiteX64" fmla="*/ 1150705 w 5075434"/>
              <a:gd name="connsiteY64" fmla="*/ 205483 h 1993186"/>
              <a:gd name="connsiteX65" fmla="*/ 1099335 w 5075434"/>
              <a:gd name="connsiteY65" fmla="*/ 226031 h 1993186"/>
              <a:gd name="connsiteX66" fmla="*/ 1068512 w 5075434"/>
              <a:gd name="connsiteY66" fmla="*/ 236306 h 1993186"/>
              <a:gd name="connsiteX67" fmla="*/ 1037690 w 5075434"/>
              <a:gd name="connsiteY67" fmla="*/ 256854 h 1993186"/>
              <a:gd name="connsiteX68" fmla="*/ 976045 w 5075434"/>
              <a:gd name="connsiteY68" fmla="*/ 277402 h 1993186"/>
              <a:gd name="connsiteX69" fmla="*/ 934948 w 5075434"/>
              <a:gd name="connsiteY69" fmla="*/ 297950 h 1993186"/>
              <a:gd name="connsiteX70" fmla="*/ 883577 w 5075434"/>
              <a:gd name="connsiteY70" fmla="*/ 318499 h 1993186"/>
              <a:gd name="connsiteX71" fmla="*/ 791110 w 5075434"/>
              <a:gd name="connsiteY71" fmla="*/ 359595 h 1993186"/>
              <a:gd name="connsiteX72" fmla="*/ 750013 w 5075434"/>
              <a:gd name="connsiteY72" fmla="*/ 380144 h 1993186"/>
              <a:gd name="connsiteX73" fmla="*/ 719191 w 5075434"/>
              <a:gd name="connsiteY73" fmla="*/ 400692 h 1993186"/>
              <a:gd name="connsiteX74" fmla="*/ 585627 w 5075434"/>
              <a:gd name="connsiteY74" fmla="*/ 452063 h 1993186"/>
              <a:gd name="connsiteX75" fmla="*/ 544530 w 5075434"/>
              <a:gd name="connsiteY75" fmla="*/ 482885 h 1993186"/>
              <a:gd name="connsiteX76" fmla="*/ 523982 w 5075434"/>
              <a:gd name="connsiteY76" fmla="*/ 503434 h 1993186"/>
              <a:gd name="connsiteX77" fmla="*/ 482885 w 5075434"/>
              <a:gd name="connsiteY77" fmla="*/ 523982 h 1993186"/>
              <a:gd name="connsiteX78" fmla="*/ 462337 w 5075434"/>
              <a:gd name="connsiteY78" fmla="*/ 554804 h 1993186"/>
              <a:gd name="connsiteX79" fmla="*/ 431514 w 5075434"/>
              <a:gd name="connsiteY79" fmla="*/ 575353 h 1993186"/>
              <a:gd name="connsiteX80" fmla="*/ 400692 w 5075434"/>
              <a:gd name="connsiteY80" fmla="*/ 606175 h 1993186"/>
              <a:gd name="connsiteX81" fmla="*/ 369870 w 5075434"/>
              <a:gd name="connsiteY81" fmla="*/ 626724 h 1993186"/>
              <a:gd name="connsiteX82" fmla="*/ 349321 w 5075434"/>
              <a:gd name="connsiteY82" fmla="*/ 647272 h 1993186"/>
              <a:gd name="connsiteX83" fmla="*/ 308225 w 5075434"/>
              <a:gd name="connsiteY83" fmla="*/ 678094 h 1993186"/>
              <a:gd name="connsiteX84" fmla="*/ 287676 w 5075434"/>
              <a:gd name="connsiteY84" fmla="*/ 698643 h 1993186"/>
              <a:gd name="connsiteX85" fmla="*/ 226031 w 5075434"/>
              <a:gd name="connsiteY85" fmla="*/ 750013 h 1993186"/>
              <a:gd name="connsiteX86" fmla="*/ 174661 w 5075434"/>
              <a:gd name="connsiteY86" fmla="*/ 811658 h 1993186"/>
              <a:gd name="connsiteX87" fmla="*/ 133564 w 5075434"/>
              <a:gd name="connsiteY87" fmla="*/ 873303 h 1993186"/>
              <a:gd name="connsiteX88" fmla="*/ 92467 w 5075434"/>
              <a:gd name="connsiteY88" fmla="*/ 924674 h 1993186"/>
              <a:gd name="connsiteX89" fmla="*/ 61645 w 5075434"/>
              <a:gd name="connsiteY89" fmla="*/ 996593 h 1993186"/>
              <a:gd name="connsiteX90" fmla="*/ 30822 w 5075434"/>
              <a:gd name="connsiteY90" fmla="*/ 1058238 h 1993186"/>
              <a:gd name="connsiteX91" fmla="*/ 0 w 5075434"/>
              <a:gd name="connsiteY91" fmla="*/ 1191802 h 1993186"/>
              <a:gd name="connsiteX92" fmla="*/ 10274 w 5075434"/>
              <a:gd name="connsiteY92" fmla="*/ 1387011 h 1993186"/>
              <a:gd name="connsiteX93" fmla="*/ 20548 w 5075434"/>
              <a:gd name="connsiteY93" fmla="*/ 1417834 h 1993186"/>
              <a:gd name="connsiteX94" fmla="*/ 30822 w 5075434"/>
              <a:gd name="connsiteY94" fmla="*/ 1458930 h 1993186"/>
              <a:gd name="connsiteX95" fmla="*/ 92467 w 5075434"/>
              <a:gd name="connsiteY95" fmla="*/ 1541124 h 1993186"/>
              <a:gd name="connsiteX96" fmla="*/ 164386 w 5075434"/>
              <a:gd name="connsiteY96" fmla="*/ 1623317 h 1993186"/>
              <a:gd name="connsiteX97" fmla="*/ 195209 w 5075434"/>
              <a:gd name="connsiteY97" fmla="*/ 1643865 h 1993186"/>
              <a:gd name="connsiteX98" fmla="*/ 256854 w 5075434"/>
              <a:gd name="connsiteY98" fmla="*/ 1684962 h 1993186"/>
              <a:gd name="connsiteX99" fmla="*/ 349321 w 5075434"/>
              <a:gd name="connsiteY99" fmla="*/ 1736333 h 1993186"/>
              <a:gd name="connsiteX100" fmla="*/ 390418 w 5075434"/>
              <a:gd name="connsiteY100" fmla="*/ 1767155 h 1993186"/>
              <a:gd name="connsiteX101" fmla="*/ 482885 w 5075434"/>
              <a:gd name="connsiteY101" fmla="*/ 1787703 h 1993186"/>
              <a:gd name="connsiteX102" fmla="*/ 513708 w 5075434"/>
              <a:gd name="connsiteY102" fmla="*/ 1808252 h 1993186"/>
              <a:gd name="connsiteX103" fmla="*/ 585627 w 5075434"/>
              <a:gd name="connsiteY103" fmla="*/ 1828800 h 1993186"/>
              <a:gd name="connsiteX104" fmla="*/ 616449 w 5075434"/>
              <a:gd name="connsiteY104" fmla="*/ 1839074 h 1993186"/>
              <a:gd name="connsiteX105" fmla="*/ 657546 w 5075434"/>
              <a:gd name="connsiteY105" fmla="*/ 1859622 h 199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75434" h="1993186">
                <a:moveTo>
                  <a:pt x="4448710" y="1993186"/>
                </a:moveTo>
                <a:cubicBezTo>
                  <a:pt x="4557744" y="1956842"/>
                  <a:pt x="4509318" y="1968736"/>
                  <a:pt x="4592548" y="1952090"/>
                </a:cubicBezTo>
                <a:cubicBezTo>
                  <a:pt x="4606247" y="1945241"/>
                  <a:pt x="4619568" y="1937575"/>
                  <a:pt x="4633645" y="1931542"/>
                </a:cubicBezTo>
                <a:cubicBezTo>
                  <a:pt x="4643599" y="1927276"/>
                  <a:pt x="4654781" y="1926110"/>
                  <a:pt x="4664467" y="1921267"/>
                </a:cubicBezTo>
                <a:cubicBezTo>
                  <a:pt x="4702734" y="1902133"/>
                  <a:pt x="4692025" y="1898303"/>
                  <a:pt x="4726112" y="1869897"/>
                </a:cubicBezTo>
                <a:cubicBezTo>
                  <a:pt x="4735598" y="1861992"/>
                  <a:pt x="4747642" y="1857479"/>
                  <a:pt x="4756935" y="1849348"/>
                </a:cubicBezTo>
                <a:cubicBezTo>
                  <a:pt x="4775159" y="1833401"/>
                  <a:pt x="4791181" y="1815101"/>
                  <a:pt x="4808305" y="1797977"/>
                </a:cubicBezTo>
                <a:cubicBezTo>
                  <a:pt x="4815155" y="1791127"/>
                  <a:pt x="4823042" y="1785178"/>
                  <a:pt x="4828854" y="1777429"/>
                </a:cubicBezTo>
                <a:cubicBezTo>
                  <a:pt x="4839128" y="1763730"/>
                  <a:pt x="4849723" y="1750267"/>
                  <a:pt x="4859676" y="1736333"/>
                </a:cubicBezTo>
                <a:cubicBezTo>
                  <a:pt x="4866853" y="1726285"/>
                  <a:pt x="4871493" y="1714242"/>
                  <a:pt x="4880225" y="1705510"/>
                </a:cubicBezTo>
                <a:cubicBezTo>
                  <a:pt x="4888956" y="1696779"/>
                  <a:pt x="4900773" y="1691811"/>
                  <a:pt x="4911047" y="1684962"/>
                </a:cubicBezTo>
                <a:cubicBezTo>
                  <a:pt x="4924746" y="1664414"/>
                  <a:pt x="4944335" y="1646746"/>
                  <a:pt x="4952144" y="1623317"/>
                </a:cubicBezTo>
                <a:cubicBezTo>
                  <a:pt x="4963671" y="1588736"/>
                  <a:pt x="4962652" y="1586948"/>
                  <a:pt x="4982966" y="1551398"/>
                </a:cubicBezTo>
                <a:cubicBezTo>
                  <a:pt x="4989092" y="1540677"/>
                  <a:pt x="4997992" y="1531619"/>
                  <a:pt x="5003514" y="1520575"/>
                </a:cubicBezTo>
                <a:cubicBezTo>
                  <a:pt x="5008357" y="1510889"/>
                  <a:pt x="5008946" y="1499439"/>
                  <a:pt x="5013789" y="1489753"/>
                </a:cubicBezTo>
                <a:cubicBezTo>
                  <a:pt x="5019311" y="1478709"/>
                  <a:pt x="5028211" y="1469651"/>
                  <a:pt x="5034337" y="1458930"/>
                </a:cubicBezTo>
                <a:cubicBezTo>
                  <a:pt x="5041936" y="1445632"/>
                  <a:pt x="5048036" y="1431533"/>
                  <a:pt x="5054885" y="1417834"/>
                </a:cubicBezTo>
                <a:cubicBezTo>
                  <a:pt x="5068272" y="1310736"/>
                  <a:pt x="5075434" y="1269400"/>
                  <a:pt x="5075434" y="1140431"/>
                </a:cubicBezTo>
                <a:cubicBezTo>
                  <a:pt x="5075434" y="1102604"/>
                  <a:pt x="5069119" y="1065035"/>
                  <a:pt x="5065159" y="1027416"/>
                </a:cubicBezTo>
                <a:cubicBezTo>
                  <a:pt x="5062268" y="999957"/>
                  <a:pt x="5059973" y="972360"/>
                  <a:pt x="5054885" y="945222"/>
                </a:cubicBezTo>
                <a:cubicBezTo>
                  <a:pt x="5049681" y="917465"/>
                  <a:pt x="5041186" y="890427"/>
                  <a:pt x="5034337" y="863029"/>
                </a:cubicBezTo>
                <a:cubicBezTo>
                  <a:pt x="5018809" y="800917"/>
                  <a:pt x="5028529" y="835333"/>
                  <a:pt x="5003514" y="760288"/>
                </a:cubicBezTo>
                <a:lnTo>
                  <a:pt x="4982966" y="698643"/>
                </a:lnTo>
                <a:cubicBezTo>
                  <a:pt x="4976117" y="691793"/>
                  <a:pt x="4967791" y="686154"/>
                  <a:pt x="4962418" y="678094"/>
                </a:cubicBezTo>
                <a:cubicBezTo>
                  <a:pt x="4953923" y="665351"/>
                  <a:pt x="4950772" y="649461"/>
                  <a:pt x="4941870" y="636998"/>
                </a:cubicBezTo>
                <a:cubicBezTo>
                  <a:pt x="4933425" y="625174"/>
                  <a:pt x="4920349" y="617337"/>
                  <a:pt x="4911047" y="606175"/>
                </a:cubicBezTo>
                <a:cubicBezTo>
                  <a:pt x="4868238" y="554804"/>
                  <a:pt x="4916185" y="592477"/>
                  <a:pt x="4859676" y="554804"/>
                </a:cubicBezTo>
                <a:cubicBezTo>
                  <a:pt x="4824449" y="501964"/>
                  <a:pt x="4857232" y="542576"/>
                  <a:pt x="4808305" y="503434"/>
                </a:cubicBezTo>
                <a:cubicBezTo>
                  <a:pt x="4800741" y="497383"/>
                  <a:pt x="4795321" y="488936"/>
                  <a:pt x="4787757" y="482885"/>
                </a:cubicBezTo>
                <a:cubicBezTo>
                  <a:pt x="4778115" y="475171"/>
                  <a:pt x="4766577" y="470051"/>
                  <a:pt x="4756935" y="462337"/>
                </a:cubicBezTo>
                <a:cubicBezTo>
                  <a:pt x="4749371" y="456286"/>
                  <a:pt x="4743950" y="447840"/>
                  <a:pt x="4736386" y="441789"/>
                </a:cubicBezTo>
                <a:cubicBezTo>
                  <a:pt x="4726744" y="434075"/>
                  <a:pt x="4715612" y="428417"/>
                  <a:pt x="4705564" y="421240"/>
                </a:cubicBezTo>
                <a:cubicBezTo>
                  <a:pt x="4691630" y="411287"/>
                  <a:pt x="4679783" y="398076"/>
                  <a:pt x="4664467" y="390418"/>
                </a:cubicBezTo>
                <a:cubicBezTo>
                  <a:pt x="4645094" y="380732"/>
                  <a:pt x="4602822" y="369870"/>
                  <a:pt x="4602822" y="369870"/>
                </a:cubicBezTo>
                <a:cubicBezTo>
                  <a:pt x="4589123" y="359596"/>
                  <a:pt x="4577042" y="346705"/>
                  <a:pt x="4561726" y="339047"/>
                </a:cubicBezTo>
                <a:cubicBezTo>
                  <a:pt x="4536713" y="326540"/>
                  <a:pt x="4488479" y="315599"/>
                  <a:pt x="4458984" y="308225"/>
                </a:cubicBezTo>
                <a:cubicBezTo>
                  <a:pt x="4395680" y="266021"/>
                  <a:pt x="4465658" y="307024"/>
                  <a:pt x="4376791" y="277402"/>
                </a:cubicBezTo>
                <a:cubicBezTo>
                  <a:pt x="4347103" y="267506"/>
                  <a:pt x="4310663" y="239201"/>
                  <a:pt x="4284323" y="226031"/>
                </a:cubicBezTo>
                <a:cubicBezTo>
                  <a:pt x="4237093" y="202416"/>
                  <a:pt x="4237637" y="208289"/>
                  <a:pt x="4191856" y="195209"/>
                </a:cubicBezTo>
                <a:cubicBezTo>
                  <a:pt x="4181443" y="192234"/>
                  <a:pt x="4171447" y="187910"/>
                  <a:pt x="4161034" y="184935"/>
                </a:cubicBezTo>
                <a:cubicBezTo>
                  <a:pt x="4147457" y="181056"/>
                  <a:pt x="4133514" y="178540"/>
                  <a:pt x="4119937" y="174661"/>
                </a:cubicBezTo>
                <a:cubicBezTo>
                  <a:pt x="4009947" y="143235"/>
                  <a:pt x="4200671" y="191710"/>
                  <a:pt x="4037744" y="154112"/>
                </a:cubicBezTo>
                <a:cubicBezTo>
                  <a:pt x="4010226" y="147762"/>
                  <a:pt x="3955550" y="133564"/>
                  <a:pt x="3955550" y="133564"/>
                </a:cubicBezTo>
                <a:cubicBezTo>
                  <a:pt x="3941851" y="126715"/>
                  <a:pt x="3929230" y="117046"/>
                  <a:pt x="3914454" y="113016"/>
                </a:cubicBezTo>
                <a:cubicBezTo>
                  <a:pt x="3891091" y="106644"/>
                  <a:pt x="3866422" y="106723"/>
                  <a:pt x="3842535" y="102742"/>
                </a:cubicBezTo>
                <a:cubicBezTo>
                  <a:pt x="3825310" y="99871"/>
                  <a:pt x="3808105" y="96702"/>
                  <a:pt x="3791164" y="92467"/>
                </a:cubicBezTo>
                <a:cubicBezTo>
                  <a:pt x="3780657" y="89840"/>
                  <a:pt x="3770848" y="84820"/>
                  <a:pt x="3760341" y="82193"/>
                </a:cubicBezTo>
                <a:cubicBezTo>
                  <a:pt x="3743400" y="77958"/>
                  <a:pt x="3725912" y="76154"/>
                  <a:pt x="3708971" y="71919"/>
                </a:cubicBezTo>
                <a:cubicBezTo>
                  <a:pt x="3607804" y="46628"/>
                  <a:pt x="3786124" y="79641"/>
                  <a:pt x="3616503" y="51371"/>
                </a:cubicBezTo>
                <a:cubicBezTo>
                  <a:pt x="3606229" y="47946"/>
                  <a:pt x="3596187" y="43724"/>
                  <a:pt x="3585681" y="41097"/>
                </a:cubicBezTo>
                <a:cubicBezTo>
                  <a:pt x="3531735" y="27610"/>
                  <a:pt x="3502234" y="27653"/>
                  <a:pt x="3441843" y="20548"/>
                </a:cubicBezTo>
                <a:cubicBezTo>
                  <a:pt x="3292503" y="2979"/>
                  <a:pt x="3424112" y="15233"/>
                  <a:pt x="3226085" y="0"/>
                </a:cubicBezTo>
                <a:lnTo>
                  <a:pt x="2393879" y="10274"/>
                </a:lnTo>
                <a:cubicBezTo>
                  <a:pt x="2356061" y="11096"/>
                  <a:pt x="2318310" y="15199"/>
                  <a:pt x="2280863" y="20548"/>
                </a:cubicBezTo>
                <a:cubicBezTo>
                  <a:pt x="2270142" y="22080"/>
                  <a:pt x="2260829" y="29884"/>
                  <a:pt x="2250040" y="30822"/>
                </a:cubicBezTo>
                <a:cubicBezTo>
                  <a:pt x="2181718" y="36763"/>
                  <a:pt x="2113019" y="37070"/>
                  <a:pt x="2044557" y="41097"/>
                </a:cubicBezTo>
                <a:cubicBezTo>
                  <a:pt x="1996572" y="43920"/>
                  <a:pt x="1948665" y="47946"/>
                  <a:pt x="1900719" y="51371"/>
                </a:cubicBezTo>
                <a:cubicBezTo>
                  <a:pt x="1799398" y="76701"/>
                  <a:pt x="1939077" y="43889"/>
                  <a:pt x="1756881" y="71919"/>
                </a:cubicBezTo>
                <a:cubicBezTo>
                  <a:pt x="1746177" y="73566"/>
                  <a:pt x="1736741" y="80413"/>
                  <a:pt x="1726058" y="82193"/>
                </a:cubicBezTo>
                <a:cubicBezTo>
                  <a:pt x="1695468" y="87291"/>
                  <a:pt x="1664291" y="88081"/>
                  <a:pt x="1633591" y="92467"/>
                </a:cubicBezTo>
                <a:cubicBezTo>
                  <a:pt x="1487581" y="113326"/>
                  <a:pt x="1697817" y="92181"/>
                  <a:pt x="1510301" y="113016"/>
                </a:cubicBezTo>
                <a:cubicBezTo>
                  <a:pt x="1472705" y="117193"/>
                  <a:pt x="1434957" y="119865"/>
                  <a:pt x="1397285" y="123290"/>
                </a:cubicBezTo>
                <a:cubicBezTo>
                  <a:pt x="1305686" y="153822"/>
                  <a:pt x="1356784" y="139139"/>
                  <a:pt x="1243173" y="164386"/>
                </a:cubicBezTo>
                <a:cubicBezTo>
                  <a:pt x="1232899" y="171236"/>
                  <a:pt x="1223634" y="179920"/>
                  <a:pt x="1212350" y="184935"/>
                </a:cubicBezTo>
                <a:cubicBezTo>
                  <a:pt x="1192557" y="193732"/>
                  <a:pt x="1170816" y="197439"/>
                  <a:pt x="1150705" y="205483"/>
                </a:cubicBezTo>
                <a:cubicBezTo>
                  <a:pt x="1133582" y="212332"/>
                  <a:pt x="1116603" y="219555"/>
                  <a:pt x="1099335" y="226031"/>
                </a:cubicBezTo>
                <a:cubicBezTo>
                  <a:pt x="1089194" y="229834"/>
                  <a:pt x="1078199" y="231463"/>
                  <a:pt x="1068512" y="236306"/>
                </a:cubicBezTo>
                <a:cubicBezTo>
                  <a:pt x="1057468" y="241828"/>
                  <a:pt x="1048974" y="251839"/>
                  <a:pt x="1037690" y="256854"/>
                </a:cubicBezTo>
                <a:cubicBezTo>
                  <a:pt x="1017897" y="265651"/>
                  <a:pt x="996156" y="269358"/>
                  <a:pt x="976045" y="277402"/>
                </a:cubicBezTo>
                <a:cubicBezTo>
                  <a:pt x="961825" y="283090"/>
                  <a:pt x="948944" y="291730"/>
                  <a:pt x="934948" y="297950"/>
                </a:cubicBezTo>
                <a:cubicBezTo>
                  <a:pt x="918095" y="305440"/>
                  <a:pt x="900073" y="310251"/>
                  <a:pt x="883577" y="318499"/>
                </a:cubicBezTo>
                <a:cubicBezTo>
                  <a:pt x="794710" y="362933"/>
                  <a:pt x="869533" y="339990"/>
                  <a:pt x="791110" y="359595"/>
                </a:cubicBezTo>
                <a:cubicBezTo>
                  <a:pt x="777411" y="366445"/>
                  <a:pt x="763311" y="372545"/>
                  <a:pt x="750013" y="380144"/>
                </a:cubicBezTo>
                <a:cubicBezTo>
                  <a:pt x="739292" y="386270"/>
                  <a:pt x="730504" y="395743"/>
                  <a:pt x="719191" y="400692"/>
                </a:cubicBezTo>
                <a:cubicBezTo>
                  <a:pt x="675490" y="419811"/>
                  <a:pt x="623788" y="423443"/>
                  <a:pt x="585627" y="452063"/>
                </a:cubicBezTo>
                <a:cubicBezTo>
                  <a:pt x="571928" y="462337"/>
                  <a:pt x="557685" y="471923"/>
                  <a:pt x="544530" y="482885"/>
                </a:cubicBezTo>
                <a:cubicBezTo>
                  <a:pt x="537089" y="489086"/>
                  <a:pt x="532042" y="498061"/>
                  <a:pt x="523982" y="503434"/>
                </a:cubicBezTo>
                <a:cubicBezTo>
                  <a:pt x="511238" y="511930"/>
                  <a:pt x="496584" y="517133"/>
                  <a:pt x="482885" y="523982"/>
                </a:cubicBezTo>
                <a:cubicBezTo>
                  <a:pt x="476036" y="534256"/>
                  <a:pt x="471068" y="546073"/>
                  <a:pt x="462337" y="554804"/>
                </a:cubicBezTo>
                <a:cubicBezTo>
                  <a:pt x="453605" y="563536"/>
                  <a:pt x="441000" y="567448"/>
                  <a:pt x="431514" y="575353"/>
                </a:cubicBezTo>
                <a:cubicBezTo>
                  <a:pt x="420352" y="584655"/>
                  <a:pt x="411854" y="596873"/>
                  <a:pt x="400692" y="606175"/>
                </a:cubicBezTo>
                <a:cubicBezTo>
                  <a:pt x="391206" y="614080"/>
                  <a:pt x="379512" y="619010"/>
                  <a:pt x="369870" y="626724"/>
                </a:cubicBezTo>
                <a:cubicBezTo>
                  <a:pt x="362306" y="632775"/>
                  <a:pt x="356763" y="641071"/>
                  <a:pt x="349321" y="647272"/>
                </a:cubicBezTo>
                <a:cubicBezTo>
                  <a:pt x="336166" y="658234"/>
                  <a:pt x="321379" y="667132"/>
                  <a:pt x="308225" y="678094"/>
                </a:cubicBezTo>
                <a:cubicBezTo>
                  <a:pt x="300783" y="684295"/>
                  <a:pt x="295118" y="692442"/>
                  <a:pt x="287676" y="698643"/>
                </a:cubicBezTo>
                <a:cubicBezTo>
                  <a:pt x="214400" y="759707"/>
                  <a:pt x="272509" y="703537"/>
                  <a:pt x="226031" y="750013"/>
                </a:cubicBezTo>
                <a:cubicBezTo>
                  <a:pt x="169942" y="862194"/>
                  <a:pt x="242428" y="734210"/>
                  <a:pt x="174661" y="811658"/>
                </a:cubicBezTo>
                <a:cubicBezTo>
                  <a:pt x="158398" y="830244"/>
                  <a:pt x="151026" y="855840"/>
                  <a:pt x="133564" y="873303"/>
                </a:cubicBezTo>
                <a:cubicBezTo>
                  <a:pt x="104285" y="902584"/>
                  <a:pt x="118389" y="885792"/>
                  <a:pt x="92467" y="924674"/>
                </a:cubicBezTo>
                <a:cubicBezTo>
                  <a:pt x="71084" y="1010207"/>
                  <a:pt x="97121" y="925640"/>
                  <a:pt x="61645" y="996593"/>
                </a:cubicBezTo>
                <a:cubicBezTo>
                  <a:pt x="19113" y="1081658"/>
                  <a:pt x="89706" y="969917"/>
                  <a:pt x="30822" y="1058238"/>
                </a:cubicBezTo>
                <a:cubicBezTo>
                  <a:pt x="2616" y="1142857"/>
                  <a:pt x="13337" y="1098441"/>
                  <a:pt x="0" y="1191802"/>
                </a:cubicBezTo>
                <a:cubicBezTo>
                  <a:pt x="3425" y="1256872"/>
                  <a:pt x="4375" y="1322119"/>
                  <a:pt x="10274" y="1387011"/>
                </a:cubicBezTo>
                <a:cubicBezTo>
                  <a:pt x="11254" y="1397797"/>
                  <a:pt x="17573" y="1407421"/>
                  <a:pt x="20548" y="1417834"/>
                </a:cubicBezTo>
                <a:cubicBezTo>
                  <a:pt x="24427" y="1431411"/>
                  <a:pt x="24507" y="1446300"/>
                  <a:pt x="30822" y="1458930"/>
                </a:cubicBezTo>
                <a:cubicBezTo>
                  <a:pt x="78608" y="1554501"/>
                  <a:pt x="53941" y="1492966"/>
                  <a:pt x="92467" y="1541124"/>
                </a:cubicBezTo>
                <a:cubicBezTo>
                  <a:pt x="123495" y="1579909"/>
                  <a:pt x="110078" y="1587113"/>
                  <a:pt x="164386" y="1623317"/>
                </a:cubicBezTo>
                <a:cubicBezTo>
                  <a:pt x="174660" y="1630166"/>
                  <a:pt x="185723" y="1635960"/>
                  <a:pt x="195209" y="1643865"/>
                </a:cubicBezTo>
                <a:cubicBezTo>
                  <a:pt x="246517" y="1686622"/>
                  <a:pt x="202685" y="1666906"/>
                  <a:pt x="256854" y="1684962"/>
                </a:cubicBezTo>
                <a:cubicBezTo>
                  <a:pt x="327510" y="1732065"/>
                  <a:pt x="295071" y="1718248"/>
                  <a:pt x="349321" y="1736333"/>
                </a:cubicBezTo>
                <a:cubicBezTo>
                  <a:pt x="363020" y="1746607"/>
                  <a:pt x="375551" y="1758659"/>
                  <a:pt x="390418" y="1767155"/>
                </a:cubicBezTo>
                <a:cubicBezTo>
                  <a:pt x="411248" y="1779057"/>
                  <a:pt x="467794" y="1785188"/>
                  <a:pt x="482885" y="1787703"/>
                </a:cubicBezTo>
                <a:cubicBezTo>
                  <a:pt x="493159" y="1794553"/>
                  <a:pt x="502663" y="1802730"/>
                  <a:pt x="513708" y="1808252"/>
                </a:cubicBezTo>
                <a:cubicBezTo>
                  <a:pt x="530131" y="1816463"/>
                  <a:pt x="570265" y="1824411"/>
                  <a:pt x="585627" y="1828800"/>
                </a:cubicBezTo>
                <a:cubicBezTo>
                  <a:pt x="596040" y="1831775"/>
                  <a:pt x="606036" y="1836099"/>
                  <a:pt x="616449" y="1839074"/>
                </a:cubicBezTo>
                <a:cubicBezTo>
                  <a:pt x="660868" y="1851765"/>
                  <a:pt x="657546" y="1834843"/>
                  <a:pt x="657546" y="1859622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24674" y="5844979"/>
            <a:ext cx="3953803" cy="467223"/>
          </a:xfrm>
          <a:custGeom>
            <a:avLst/>
            <a:gdLst>
              <a:gd name="connsiteX0" fmla="*/ 4787757 w 5322013"/>
              <a:gd name="connsiteY0" fmla="*/ 1167 h 1048588"/>
              <a:gd name="connsiteX1" fmla="*/ 4962418 w 5322013"/>
              <a:gd name="connsiteY1" fmla="*/ 11442 h 1048588"/>
              <a:gd name="connsiteX2" fmla="*/ 5106256 w 5322013"/>
              <a:gd name="connsiteY2" fmla="*/ 31990 h 1048588"/>
              <a:gd name="connsiteX3" fmla="*/ 5137079 w 5322013"/>
              <a:gd name="connsiteY3" fmla="*/ 42264 h 1048588"/>
              <a:gd name="connsiteX4" fmla="*/ 5167901 w 5322013"/>
              <a:gd name="connsiteY4" fmla="*/ 62812 h 1048588"/>
              <a:gd name="connsiteX5" fmla="*/ 5229546 w 5322013"/>
              <a:gd name="connsiteY5" fmla="*/ 134731 h 1048588"/>
              <a:gd name="connsiteX6" fmla="*/ 5239820 w 5322013"/>
              <a:gd name="connsiteY6" fmla="*/ 165554 h 1048588"/>
              <a:gd name="connsiteX7" fmla="*/ 5260369 w 5322013"/>
              <a:gd name="connsiteY7" fmla="*/ 186102 h 1048588"/>
              <a:gd name="connsiteX8" fmla="*/ 5280917 w 5322013"/>
              <a:gd name="connsiteY8" fmla="*/ 247747 h 1048588"/>
              <a:gd name="connsiteX9" fmla="*/ 5301465 w 5322013"/>
              <a:gd name="connsiteY9" fmla="*/ 309392 h 1048588"/>
              <a:gd name="connsiteX10" fmla="*/ 5311739 w 5322013"/>
              <a:gd name="connsiteY10" fmla="*/ 340215 h 1048588"/>
              <a:gd name="connsiteX11" fmla="*/ 5322013 w 5322013"/>
              <a:gd name="connsiteY11" fmla="*/ 381311 h 1048588"/>
              <a:gd name="connsiteX12" fmla="*/ 5311739 w 5322013"/>
              <a:gd name="connsiteY12" fmla="*/ 576520 h 1048588"/>
              <a:gd name="connsiteX13" fmla="*/ 5301465 w 5322013"/>
              <a:gd name="connsiteY13" fmla="*/ 607343 h 1048588"/>
              <a:gd name="connsiteX14" fmla="*/ 5280917 w 5322013"/>
              <a:gd name="connsiteY14" fmla="*/ 679262 h 1048588"/>
              <a:gd name="connsiteX15" fmla="*/ 5260369 w 5322013"/>
              <a:gd name="connsiteY15" fmla="*/ 710084 h 1048588"/>
              <a:gd name="connsiteX16" fmla="*/ 5250094 w 5322013"/>
              <a:gd name="connsiteY16" fmla="*/ 740907 h 1048588"/>
              <a:gd name="connsiteX17" fmla="*/ 5188449 w 5322013"/>
              <a:gd name="connsiteY17" fmla="*/ 792277 h 1048588"/>
              <a:gd name="connsiteX18" fmla="*/ 5167901 w 5322013"/>
              <a:gd name="connsiteY18" fmla="*/ 812826 h 1048588"/>
              <a:gd name="connsiteX19" fmla="*/ 5137079 w 5322013"/>
              <a:gd name="connsiteY19" fmla="*/ 833374 h 1048588"/>
              <a:gd name="connsiteX20" fmla="*/ 5116530 w 5322013"/>
              <a:gd name="connsiteY20" fmla="*/ 853922 h 1048588"/>
              <a:gd name="connsiteX21" fmla="*/ 5054885 w 5322013"/>
              <a:gd name="connsiteY21" fmla="*/ 874471 h 1048588"/>
              <a:gd name="connsiteX22" fmla="*/ 4911047 w 5322013"/>
              <a:gd name="connsiteY22" fmla="*/ 895019 h 1048588"/>
              <a:gd name="connsiteX23" fmla="*/ 4839128 w 5322013"/>
              <a:gd name="connsiteY23" fmla="*/ 905293 h 1048588"/>
              <a:gd name="connsiteX24" fmla="*/ 4695290 w 5322013"/>
              <a:gd name="connsiteY24" fmla="*/ 915567 h 1048588"/>
              <a:gd name="connsiteX25" fmla="*/ 4561726 w 5322013"/>
              <a:gd name="connsiteY25" fmla="*/ 946390 h 1048588"/>
              <a:gd name="connsiteX26" fmla="*/ 4479533 w 5322013"/>
              <a:gd name="connsiteY26" fmla="*/ 956664 h 1048588"/>
              <a:gd name="connsiteX27" fmla="*/ 4284324 w 5322013"/>
              <a:gd name="connsiteY27" fmla="*/ 977212 h 1048588"/>
              <a:gd name="connsiteX28" fmla="*/ 3472665 w 5322013"/>
              <a:gd name="connsiteY28" fmla="*/ 987486 h 1048588"/>
              <a:gd name="connsiteX29" fmla="*/ 3328827 w 5322013"/>
              <a:gd name="connsiteY29" fmla="*/ 1008035 h 1048588"/>
              <a:gd name="connsiteX30" fmla="*/ 3195263 w 5322013"/>
              <a:gd name="connsiteY30" fmla="*/ 1018309 h 1048588"/>
              <a:gd name="connsiteX31" fmla="*/ 3143892 w 5322013"/>
              <a:gd name="connsiteY31" fmla="*/ 1028583 h 1048588"/>
              <a:gd name="connsiteX32" fmla="*/ 2157573 w 5322013"/>
              <a:gd name="connsiteY32" fmla="*/ 1028583 h 1048588"/>
              <a:gd name="connsiteX33" fmla="*/ 1931542 w 5322013"/>
              <a:gd name="connsiteY33" fmla="*/ 1008035 h 1048588"/>
              <a:gd name="connsiteX34" fmla="*/ 1890445 w 5322013"/>
              <a:gd name="connsiteY34" fmla="*/ 997761 h 1048588"/>
              <a:gd name="connsiteX35" fmla="*/ 1828800 w 5322013"/>
              <a:gd name="connsiteY35" fmla="*/ 987486 h 1048588"/>
              <a:gd name="connsiteX36" fmla="*/ 1664413 w 5322013"/>
              <a:gd name="connsiteY36" fmla="*/ 977212 h 1048588"/>
              <a:gd name="connsiteX37" fmla="*/ 1582220 w 5322013"/>
              <a:gd name="connsiteY37" fmla="*/ 966938 h 1048588"/>
              <a:gd name="connsiteX38" fmla="*/ 1479479 w 5322013"/>
              <a:gd name="connsiteY38" fmla="*/ 956664 h 1048588"/>
              <a:gd name="connsiteX39" fmla="*/ 1428108 w 5322013"/>
              <a:gd name="connsiteY39" fmla="*/ 946390 h 1048588"/>
              <a:gd name="connsiteX40" fmla="*/ 1243173 w 5322013"/>
              <a:gd name="connsiteY40" fmla="*/ 936116 h 1048588"/>
              <a:gd name="connsiteX41" fmla="*/ 873303 w 5322013"/>
              <a:gd name="connsiteY41" fmla="*/ 915567 h 1048588"/>
              <a:gd name="connsiteX42" fmla="*/ 729465 w 5322013"/>
              <a:gd name="connsiteY42" fmla="*/ 895019 h 1048588"/>
              <a:gd name="connsiteX43" fmla="*/ 626724 w 5322013"/>
              <a:gd name="connsiteY43" fmla="*/ 884745 h 1048588"/>
              <a:gd name="connsiteX44" fmla="*/ 513708 w 5322013"/>
              <a:gd name="connsiteY44" fmla="*/ 864197 h 1048588"/>
              <a:gd name="connsiteX45" fmla="*/ 431515 w 5322013"/>
              <a:gd name="connsiteY45" fmla="*/ 853922 h 1048588"/>
              <a:gd name="connsiteX46" fmla="*/ 380144 w 5322013"/>
              <a:gd name="connsiteY46" fmla="*/ 833374 h 1048588"/>
              <a:gd name="connsiteX47" fmla="*/ 318499 w 5322013"/>
              <a:gd name="connsiteY47" fmla="*/ 823100 h 1048588"/>
              <a:gd name="connsiteX48" fmla="*/ 205483 w 5322013"/>
              <a:gd name="connsiteY48" fmla="*/ 761455 h 1048588"/>
              <a:gd name="connsiteX49" fmla="*/ 164386 w 5322013"/>
              <a:gd name="connsiteY49" fmla="*/ 740907 h 1048588"/>
              <a:gd name="connsiteX50" fmla="*/ 102742 w 5322013"/>
              <a:gd name="connsiteY50" fmla="*/ 689536 h 1048588"/>
              <a:gd name="connsiteX51" fmla="*/ 61645 w 5322013"/>
              <a:gd name="connsiteY51" fmla="*/ 648439 h 1048588"/>
              <a:gd name="connsiteX52" fmla="*/ 30822 w 5322013"/>
              <a:gd name="connsiteY52" fmla="*/ 597068 h 1048588"/>
              <a:gd name="connsiteX53" fmla="*/ 20548 w 5322013"/>
              <a:gd name="connsiteY53" fmla="*/ 566246 h 1048588"/>
              <a:gd name="connsiteX54" fmla="*/ 0 w 5322013"/>
              <a:gd name="connsiteY54" fmla="*/ 494327 h 1048588"/>
              <a:gd name="connsiteX55" fmla="*/ 10274 w 5322013"/>
              <a:gd name="connsiteY55" fmla="*/ 299118 h 1048588"/>
              <a:gd name="connsiteX56" fmla="*/ 20548 w 5322013"/>
              <a:gd name="connsiteY56" fmla="*/ 268295 h 1048588"/>
              <a:gd name="connsiteX57" fmla="*/ 71919 w 5322013"/>
              <a:gd name="connsiteY57" fmla="*/ 216925 h 1048588"/>
              <a:gd name="connsiteX58" fmla="*/ 123290 w 5322013"/>
              <a:gd name="connsiteY58" fmla="*/ 186102 h 1048588"/>
              <a:gd name="connsiteX59" fmla="*/ 215757 w 5322013"/>
              <a:gd name="connsiteY59" fmla="*/ 145006 h 1048588"/>
              <a:gd name="connsiteX60" fmla="*/ 277402 w 5322013"/>
              <a:gd name="connsiteY60" fmla="*/ 124457 h 1048588"/>
              <a:gd name="connsiteX61" fmla="*/ 390418 w 5322013"/>
              <a:gd name="connsiteY61" fmla="*/ 103909 h 1048588"/>
              <a:gd name="connsiteX62" fmla="*/ 472611 w 5322013"/>
              <a:gd name="connsiteY62" fmla="*/ 93635 h 1048588"/>
              <a:gd name="connsiteX63" fmla="*/ 544530 w 5322013"/>
              <a:gd name="connsiteY63" fmla="*/ 83361 h 1048588"/>
              <a:gd name="connsiteX64" fmla="*/ 585627 w 5322013"/>
              <a:gd name="connsiteY64" fmla="*/ 73086 h 1048588"/>
              <a:gd name="connsiteX65" fmla="*/ 698643 w 5322013"/>
              <a:gd name="connsiteY65" fmla="*/ 62812 h 1048588"/>
              <a:gd name="connsiteX66" fmla="*/ 791110 w 5322013"/>
              <a:gd name="connsiteY66" fmla="*/ 42264 h 1048588"/>
              <a:gd name="connsiteX67" fmla="*/ 904126 w 5322013"/>
              <a:gd name="connsiteY67" fmla="*/ 21716 h 1048588"/>
              <a:gd name="connsiteX68" fmla="*/ 945222 w 5322013"/>
              <a:gd name="connsiteY68" fmla="*/ 11442 h 1048588"/>
              <a:gd name="connsiteX69" fmla="*/ 976045 w 5322013"/>
              <a:gd name="connsiteY69" fmla="*/ 1167 h 1048588"/>
              <a:gd name="connsiteX70" fmla="*/ 1078786 w 5322013"/>
              <a:gd name="connsiteY70" fmla="*/ 1167 h 104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22013" h="1048588">
                <a:moveTo>
                  <a:pt x="4787757" y="1167"/>
                </a:moveTo>
                <a:lnTo>
                  <a:pt x="4962418" y="11442"/>
                </a:lnTo>
                <a:cubicBezTo>
                  <a:pt x="5008592" y="14994"/>
                  <a:pt x="5060316" y="20505"/>
                  <a:pt x="5106256" y="31990"/>
                </a:cubicBezTo>
                <a:cubicBezTo>
                  <a:pt x="5116763" y="34617"/>
                  <a:pt x="5126805" y="38839"/>
                  <a:pt x="5137079" y="42264"/>
                </a:cubicBezTo>
                <a:cubicBezTo>
                  <a:pt x="5147353" y="49113"/>
                  <a:pt x="5158526" y="54776"/>
                  <a:pt x="5167901" y="62812"/>
                </a:cubicBezTo>
                <a:cubicBezTo>
                  <a:pt x="5206656" y="96031"/>
                  <a:pt x="5205309" y="98376"/>
                  <a:pt x="5229546" y="134731"/>
                </a:cubicBezTo>
                <a:cubicBezTo>
                  <a:pt x="5232971" y="145005"/>
                  <a:pt x="5234248" y="156267"/>
                  <a:pt x="5239820" y="165554"/>
                </a:cubicBezTo>
                <a:cubicBezTo>
                  <a:pt x="5244804" y="173860"/>
                  <a:pt x="5256037" y="177438"/>
                  <a:pt x="5260369" y="186102"/>
                </a:cubicBezTo>
                <a:cubicBezTo>
                  <a:pt x="5270056" y="205475"/>
                  <a:pt x="5274068" y="227199"/>
                  <a:pt x="5280917" y="247747"/>
                </a:cubicBezTo>
                <a:lnTo>
                  <a:pt x="5301465" y="309392"/>
                </a:lnTo>
                <a:cubicBezTo>
                  <a:pt x="5304890" y="319666"/>
                  <a:pt x="5309112" y="329708"/>
                  <a:pt x="5311739" y="340215"/>
                </a:cubicBezTo>
                <a:lnTo>
                  <a:pt x="5322013" y="381311"/>
                </a:lnTo>
                <a:cubicBezTo>
                  <a:pt x="5318588" y="446381"/>
                  <a:pt x="5317638" y="511628"/>
                  <a:pt x="5311739" y="576520"/>
                </a:cubicBezTo>
                <a:cubicBezTo>
                  <a:pt x="5310759" y="587306"/>
                  <a:pt x="5304440" y="596930"/>
                  <a:pt x="5301465" y="607343"/>
                </a:cubicBezTo>
                <a:cubicBezTo>
                  <a:pt x="5297076" y="622703"/>
                  <a:pt x="5289127" y="662841"/>
                  <a:pt x="5280917" y="679262"/>
                </a:cubicBezTo>
                <a:cubicBezTo>
                  <a:pt x="5275395" y="690306"/>
                  <a:pt x="5265891" y="699040"/>
                  <a:pt x="5260369" y="710084"/>
                </a:cubicBezTo>
                <a:cubicBezTo>
                  <a:pt x="5255526" y="719771"/>
                  <a:pt x="5256102" y="731896"/>
                  <a:pt x="5250094" y="740907"/>
                </a:cubicBezTo>
                <a:cubicBezTo>
                  <a:pt x="5229173" y="772288"/>
                  <a:pt x="5215527" y="770615"/>
                  <a:pt x="5188449" y="792277"/>
                </a:cubicBezTo>
                <a:cubicBezTo>
                  <a:pt x="5180885" y="798328"/>
                  <a:pt x="5175465" y="806775"/>
                  <a:pt x="5167901" y="812826"/>
                </a:cubicBezTo>
                <a:cubicBezTo>
                  <a:pt x="5158259" y="820540"/>
                  <a:pt x="5146721" y="825660"/>
                  <a:pt x="5137079" y="833374"/>
                </a:cubicBezTo>
                <a:cubicBezTo>
                  <a:pt x="5129515" y="839425"/>
                  <a:pt x="5125194" y="849590"/>
                  <a:pt x="5116530" y="853922"/>
                </a:cubicBezTo>
                <a:cubicBezTo>
                  <a:pt x="5097157" y="863609"/>
                  <a:pt x="5075433" y="867621"/>
                  <a:pt x="5054885" y="874471"/>
                </a:cubicBezTo>
                <a:cubicBezTo>
                  <a:pt x="4984957" y="897781"/>
                  <a:pt x="5046095" y="880014"/>
                  <a:pt x="4911047" y="895019"/>
                </a:cubicBezTo>
                <a:cubicBezTo>
                  <a:pt x="4886979" y="897693"/>
                  <a:pt x="4863235" y="902997"/>
                  <a:pt x="4839128" y="905293"/>
                </a:cubicBezTo>
                <a:cubicBezTo>
                  <a:pt x="4791276" y="909850"/>
                  <a:pt x="4743236" y="912142"/>
                  <a:pt x="4695290" y="915567"/>
                </a:cubicBezTo>
                <a:cubicBezTo>
                  <a:pt x="4643988" y="932669"/>
                  <a:pt x="4634282" y="937321"/>
                  <a:pt x="4561726" y="946390"/>
                </a:cubicBezTo>
                <a:cubicBezTo>
                  <a:pt x="4534328" y="949815"/>
                  <a:pt x="4506768" y="952125"/>
                  <a:pt x="4479533" y="956664"/>
                </a:cubicBezTo>
                <a:cubicBezTo>
                  <a:pt x="4350708" y="978134"/>
                  <a:pt x="4590276" y="970702"/>
                  <a:pt x="4284324" y="977212"/>
                </a:cubicBezTo>
                <a:lnTo>
                  <a:pt x="3472665" y="987486"/>
                </a:lnTo>
                <a:cubicBezTo>
                  <a:pt x="3416115" y="996912"/>
                  <a:pt x="3388840" y="1002320"/>
                  <a:pt x="3328827" y="1008035"/>
                </a:cubicBezTo>
                <a:cubicBezTo>
                  <a:pt x="3284375" y="1012268"/>
                  <a:pt x="3239784" y="1014884"/>
                  <a:pt x="3195263" y="1018309"/>
                </a:cubicBezTo>
                <a:cubicBezTo>
                  <a:pt x="3178139" y="1021734"/>
                  <a:pt x="3161179" y="1026113"/>
                  <a:pt x="3143892" y="1028583"/>
                </a:cubicBezTo>
                <a:cubicBezTo>
                  <a:pt x="2835204" y="1072681"/>
                  <a:pt x="2314478" y="1030386"/>
                  <a:pt x="2157573" y="1028583"/>
                </a:cubicBezTo>
                <a:cubicBezTo>
                  <a:pt x="1948598" y="998730"/>
                  <a:pt x="2292844" y="1046066"/>
                  <a:pt x="1931542" y="1008035"/>
                </a:cubicBezTo>
                <a:cubicBezTo>
                  <a:pt x="1917499" y="1006557"/>
                  <a:pt x="1904291" y="1000530"/>
                  <a:pt x="1890445" y="997761"/>
                </a:cubicBezTo>
                <a:cubicBezTo>
                  <a:pt x="1870018" y="993675"/>
                  <a:pt x="1849546" y="989372"/>
                  <a:pt x="1828800" y="987486"/>
                </a:cubicBezTo>
                <a:cubicBezTo>
                  <a:pt x="1774123" y="982515"/>
                  <a:pt x="1719209" y="980637"/>
                  <a:pt x="1664413" y="977212"/>
                </a:cubicBezTo>
                <a:lnTo>
                  <a:pt x="1582220" y="966938"/>
                </a:lnTo>
                <a:cubicBezTo>
                  <a:pt x="1548013" y="963137"/>
                  <a:pt x="1513595" y="961213"/>
                  <a:pt x="1479479" y="956664"/>
                </a:cubicBezTo>
                <a:cubicBezTo>
                  <a:pt x="1462169" y="954356"/>
                  <a:pt x="1445505" y="947903"/>
                  <a:pt x="1428108" y="946390"/>
                </a:cubicBezTo>
                <a:cubicBezTo>
                  <a:pt x="1366600" y="941042"/>
                  <a:pt x="1304807" y="939741"/>
                  <a:pt x="1243173" y="936116"/>
                </a:cubicBezTo>
                <a:cubicBezTo>
                  <a:pt x="913273" y="916710"/>
                  <a:pt x="1254869" y="934647"/>
                  <a:pt x="873303" y="915567"/>
                </a:cubicBezTo>
                <a:cubicBezTo>
                  <a:pt x="803825" y="903988"/>
                  <a:pt x="806613" y="903591"/>
                  <a:pt x="729465" y="895019"/>
                </a:cubicBezTo>
                <a:cubicBezTo>
                  <a:pt x="695258" y="891218"/>
                  <a:pt x="660876" y="889014"/>
                  <a:pt x="626724" y="884745"/>
                </a:cubicBezTo>
                <a:cubicBezTo>
                  <a:pt x="524767" y="872000"/>
                  <a:pt x="604860" y="878221"/>
                  <a:pt x="513708" y="864197"/>
                </a:cubicBezTo>
                <a:cubicBezTo>
                  <a:pt x="486418" y="859998"/>
                  <a:pt x="458913" y="857347"/>
                  <a:pt x="431515" y="853922"/>
                </a:cubicBezTo>
                <a:cubicBezTo>
                  <a:pt x="414391" y="847073"/>
                  <a:pt x="397937" y="838227"/>
                  <a:pt x="380144" y="833374"/>
                </a:cubicBezTo>
                <a:cubicBezTo>
                  <a:pt x="360046" y="827893"/>
                  <a:pt x="338117" y="830107"/>
                  <a:pt x="318499" y="823100"/>
                </a:cubicBezTo>
                <a:cubicBezTo>
                  <a:pt x="225342" y="789829"/>
                  <a:pt x="261761" y="793613"/>
                  <a:pt x="205483" y="761455"/>
                </a:cubicBezTo>
                <a:cubicBezTo>
                  <a:pt x="192185" y="753856"/>
                  <a:pt x="178085" y="747756"/>
                  <a:pt x="164386" y="740907"/>
                </a:cubicBezTo>
                <a:cubicBezTo>
                  <a:pt x="57520" y="634038"/>
                  <a:pt x="202857" y="775349"/>
                  <a:pt x="102742" y="689536"/>
                </a:cubicBezTo>
                <a:cubicBezTo>
                  <a:pt x="88033" y="676928"/>
                  <a:pt x="61645" y="648439"/>
                  <a:pt x="61645" y="648439"/>
                </a:cubicBezTo>
                <a:cubicBezTo>
                  <a:pt x="32541" y="561128"/>
                  <a:pt x="73131" y="667583"/>
                  <a:pt x="30822" y="597068"/>
                </a:cubicBezTo>
                <a:cubicBezTo>
                  <a:pt x="25250" y="587782"/>
                  <a:pt x="23523" y="576659"/>
                  <a:pt x="20548" y="566246"/>
                </a:cubicBezTo>
                <a:cubicBezTo>
                  <a:pt x="-5253" y="475941"/>
                  <a:pt x="24633" y="568227"/>
                  <a:pt x="0" y="494327"/>
                </a:cubicBezTo>
                <a:cubicBezTo>
                  <a:pt x="3425" y="429257"/>
                  <a:pt x="4375" y="364010"/>
                  <a:pt x="10274" y="299118"/>
                </a:cubicBezTo>
                <a:cubicBezTo>
                  <a:pt x="11254" y="288332"/>
                  <a:pt x="14050" y="276959"/>
                  <a:pt x="20548" y="268295"/>
                </a:cubicBezTo>
                <a:cubicBezTo>
                  <a:pt x="35078" y="248922"/>
                  <a:pt x="54795" y="234049"/>
                  <a:pt x="71919" y="216925"/>
                </a:cubicBezTo>
                <a:cubicBezTo>
                  <a:pt x="100127" y="188717"/>
                  <a:pt x="83275" y="199440"/>
                  <a:pt x="123290" y="186102"/>
                </a:cubicBezTo>
                <a:cubicBezTo>
                  <a:pt x="172135" y="153539"/>
                  <a:pt x="142396" y="169460"/>
                  <a:pt x="215757" y="145006"/>
                </a:cubicBezTo>
                <a:lnTo>
                  <a:pt x="277402" y="124457"/>
                </a:lnTo>
                <a:cubicBezTo>
                  <a:pt x="321652" y="115607"/>
                  <a:pt x="344411" y="110481"/>
                  <a:pt x="390418" y="103909"/>
                </a:cubicBezTo>
                <a:cubicBezTo>
                  <a:pt x="417751" y="100004"/>
                  <a:pt x="445242" y="97284"/>
                  <a:pt x="472611" y="93635"/>
                </a:cubicBezTo>
                <a:cubicBezTo>
                  <a:pt x="496615" y="90435"/>
                  <a:pt x="520704" y="87693"/>
                  <a:pt x="544530" y="83361"/>
                </a:cubicBezTo>
                <a:cubicBezTo>
                  <a:pt x="558423" y="80835"/>
                  <a:pt x="571630" y="74952"/>
                  <a:pt x="585627" y="73086"/>
                </a:cubicBezTo>
                <a:cubicBezTo>
                  <a:pt x="623122" y="68086"/>
                  <a:pt x="660971" y="66237"/>
                  <a:pt x="698643" y="62812"/>
                </a:cubicBezTo>
                <a:cubicBezTo>
                  <a:pt x="853592" y="31822"/>
                  <a:pt x="660512" y="71285"/>
                  <a:pt x="791110" y="42264"/>
                </a:cubicBezTo>
                <a:cubicBezTo>
                  <a:pt x="890291" y="20224"/>
                  <a:pt x="792590" y="44023"/>
                  <a:pt x="904126" y="21716"/>
                </a:cubicBezTo>
                <a:cubicBezTo>
                  <a:pt x="917972" y="18947"/>
                  <a:pt x="931645" y="15321"/>
                  <a:pt x="945222" y="11442"/>
                </a:cubicBezTo>
                <a:cubicBezTo>
                  <a:pt x="955635" y="8467"/>
                  <a:pt x="965247" y="1998"/>
                  <a:pt x="976045" y="1167"/>
                </a:cubicBezTo>
                <a:cubicBezTo>
                  <a:pt x="1010191" y="-1460"/>
                  <a:pt x="1044539" y="1167"/>
                  <a:pt x="1078786" y="1167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2681" r="20314" b="32002"/>
          <a:stretch/>
        </p:blipFill>
        <p:spPr>
          <a:xfrm>
            <a:off x="671033" y="1852323"/>
            <a:ext cx="4945506" cy="1931106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107861" y="1613925"/>
            <a:ext cx="3770616" cy="888111"/>
          </a:xfrm>
          <a:custGeom>
            <a:avLst/>
            <a:gdLst>
              <a:gd name="connsiteX0" fmla="*/ 4448710 w 5075434"/>
              <a:gd name="connsiteY0" fmla="*/ 1993186 h 1993186"/>
              <a:gd name="connsiteX1" fmla="*/ 4592548 w 5075434"/>
              <a:gd name="connsiteY1" fmla="*/ 1952090 h 1993186"/>
              <a:gd name="connsiteX2" fmla="*/ 4633645 w 5075434"/>
              <a:gd name="connsiteY2" fmla="*/ 1931542 h 1993186"/>
              <a:gd name="connsiteX3" fmla="*/ 4664467 w 5075434"/>
              <a:gd name="connsiteY3" fmla="*/ 1921267 h 1993186"/>
              <a:gd name="connsiteX4" fmla="*/ 4726112 w 5075434"/>
              <a:gd name="connsiteY4" fmla="*/ 1869897 h 1993186"/>
              <a:gd name="connsiteX5" fmla="*/ 4756935 w 5075434"/>
              <a:gd name="connsiteY5" fmla="*/ 1849348 h 1993186"/>
              <a:gd name="connsiteX6" fmla="*/ 4808305 w 5075434"/>
              <a:gd name="connsiteY6" fmla="*/ 1797977 h 1993186"/>
              <a:gd name="connsiteX7" fmla="*/ 4828854 w 5075434"/>
              <a:gd name="connsiteY7" fmla="*/ 1777429 h 1993186"/>
              <a:gd name="connsiteX8" fmla="*/ 4859676 w 5075434"/>
              <a:gd name="connsiteY8" fmla="*/ 1736333 h 1993186"/>
              <a:gd name="connsiteX9" fmla="*/ 4880225 w 5075434"/>
              <a:gd name="connsiteY9" fmla="*/ 1705510 h 1993186"/>
              <a:gd name="connsiteX10" fmla="*/ 4911047 w 5075434"/>
              <a:gd name="connsiteY10" fmla="*/ 1684962 h 1993186"/>
              <a:gd name="connsiteX11" fmla="*/ 4952144 w 5075434"/>
              <a:gd name="connsiteY11" fmla="*/ 1623317 h 1993186"/>
              <a:gd name="connsiteX12" fmla="*/ 4982966 w 5075434"/>
              <a:gd name="connsiteY12" fmla="*/ 1551398 h 1993186"/>
              <a:gd name="connsiteX13" fmla="*/ 5003514 w 5075434"/>
              <a:gd name="connsiteY13" fmla="*/ 1520575 h 1993186"/>
              <a:gd name="connsiteX14" fmla="*/ 5013789 w 5075434"/>
              <a:gd name="connsiteY14" fmla="*/ 1489753 h 1993186"/>
              <a:gd name="connsiteX15" fmla="*/ 5034337 w 5075434"/>
              <a:gd name="connsiteY15" fmla="*/ 1458930 h 1993186"/>
              <a:gd name="connsiteX16" fmla="*/ 5054885 w 5075434"/>
              <a:gd name="connsiteY16" fmla="*/ 1417834 h 1993186"/>
              <a:gd name="connsiteX17" fmla="*/ 5075434 w 5075434"/>
              <a:gd name="connsiteY17" fmla="*/ 1140431 h 1993186"/>
              <a:gd name="connsiteX18" fmla="*/ 5065159 w 5075434"/>
              <a:gd name="connsiteY18" fmla="*/ 1027416 h 1993186"/>
              <a:gd name="connsiteX19" fmla="*/ 5054885 w 5075434"/>
              <a:gd name="connsiteY19" fmla="*/ 945222 h 1993186"/>
              <a:gd name="connsiteX20" fmla="*/ 5034337 w 5075434"/>
              <a:gd name="connsiteY20" fmla="*/ 863029 h 1993186"/>
              <a:gd name="connsiteX21" fmla="*/ 5003514 w 5075434"/>
              <a:gd name="connsiteY21" fmla="*/ 760288 h 1993186"/>
              <a:gd name="connsiteX22" fmla="*/ 4982966 w 5075434"/>
              <a:gd name="connsiteY22" fmla="*/ 698643 h 1993186"/>
              <a:gd name="connsiteX23" fmla="*/ 4962418 w 5075434"/>
              <a:gd name="connsiteY23" fmla="*/ 678094 h 1993186"/>
              <a:gd name="connsiteX24" fmla="*/ 4941870 w 5075434"/>
              <a:gd name="connsiteY24" fmla="*/ 636998 h 1993186"/>
              <a:gd name="connsiteX25" fmla="*/ 4911047 w 5075434"/>
              <a:gd name="connsiteY25" fmla="*/ 606175 h 1993186"/>
              <a:gd name="connsiteX26" fmla="*/ 4859676 w 5075434"/>
              <a:gd name="connsiteY26" fmla="*/ 554804 h 1993186"/>
              <a:gd name="connsiteX27" fmla="*/ 4808305 w 5075434"/>
              <a:gd name="connsiteY27" fmla="*/ 503434 h 1993186"/>
              <a:gd name="connsiteX28" fmla="*/ 4787757 w 5075434"/>
              <a:gd name="connsiteY28" fmla="*/ 482885 h 1993186"/>
              <a:gd name="connsiteX29" fmla="*/ 4756935 w 5075434"/>
              <a:gd name="connsiteY29" fmla="*/ 462337 h 1993186"/>
              <a:gd name="connsiteX30" fmla="*/ 4736386 w 5075434"/>
              <a:gd name="connsiteY30" fmla="*/ 441789 h 1993186"/>
              <a:gd name="connsiteX31" fmla="*/ 4705564 w 5075434"/>
              <a:gd name="connsiteY31" fmla="*/ 421240 h 1993186"/>
              <a:gd name="connsiteX32" fmla="*/ 4664467 w 5075434"/>
              <a:gd name="connsiteY32" fmla="*/ 390418 h 1993186"/>
              <a:gd name="connsiteX33" fmla="*/ 4602822 w 5075434"/>
              <a:gd name="connsiteY33" fmla="*/ 369870 h 1993186"/>
              <a:gd name="connsiteX34" fmla="*/ 4561726 w 5075434"/>
              <a:gd name="connsiteY34" fmla="*/ 339047 h 1993186"/>
              <a:gd name="connsiteX35" fmla="*/ 4458984 w 5075434"/>
              <a:gd name="connsiteY35" fmla="*/ 308225 h 1993186"/>
              <a:gd name="connsiteX36" fmla="*/ 4376791 w 5075434"/>
              <a:gd name="connsiteY36" fmla="*/ 277402 h 1993186"/>
              <a:gd name="connsiteX37" fmla="*/ 4284323 w 5075434"/>
              <a:gd name="connsiteY37" fmla="*/ 226031 h 1993186"/>
              <a:gd name="connsiteX38" fmla="*/ 4191856 w 5075434"/>
              <a:gd name="connsiteY38" fmla="*/ 195209 h 1993186"/>
              <a:gd name="connsiteX39" fmla="*/ 4161034 w 5075434"/>
              <a:gd name="connsiteY39" fmla="*/ 184935 h 1993186"/>
              <a:gd name="connsiteX40" fmla="*/ 4119937 w 5075434"/>
              <a:gd name="connsiteY40" fmla="*/ 174661 h 1993186"/>
              <a:gd name="connsiteX41" fmla="*/ 4037744 w 5075434"/>
              <a:gd name="connsiteY41" fmla="*/ 154112 h 1993186"/>
              <a:gd name="connsiteX42" fmla="*/ 3955550 w 5075434"/>
              <a:gd name="connsiteY42" fmla="*/ 133564 h 1993186"/>
              <a:gd name="connsiteX43" fmla="*/ 3914454 w 5075434"/>
              <a:gd name="connsiteY43" fmla="*/ 113016 h 1993186"/>
              <a:gd name="connsiteX44" fmla="*/ 3842535 w 5075434"/>
              <a:gd name="connsiteY44" fmla="*/ 102742 h 1993186"/>
              <a:gd name="connsiteX45" fmla="*/ 3791164 w 5075434"/>
              <a:gd name="connsiteY45" fmla="*/ 92467 h 1993186"/>
              <a:gd name="connsiteX46" fmla="*/ 3760341 w 5075434"/>
              <a:gd name="connsiteY46" fmla="*/ 82193 h 1993186"/>
              <a:gd name="connsiteX47" fmla="*/ 3708971 w 5075434"/>
              <a:gd name="connsiteY47" fmla="*/ 71919 h 1993186"/>
              <a:gd name="connsiteX48" fmla="*/ 3616503 w 5075434"/>
              <a:gd name="connsiteY48" fmla="*/ 51371 h 1993186"/>
              <a:gd name="connsiteX49" fmla="*/ 3585681 w 5075434"/>
              <a:gd name="connsiteY49" fmla="*/ 41097 h 1993186"/>
              <a:gd name="connsiteX50" fmla="*/ 3441843 w 5075434"/>
              <a:gd name="connsiteY50" fmla="*/ 20548 h 1993186"/>
              <a:gd name="connsiteX51" fmla="*/ 3226085 w 5075434"/>
              <a:gd name="connsiteY51" fmla="*/ 0 h 1993186"/>
              <a:gd name="connsiteX52" fmla="*/ 2393879 w 5075434"/>
              <a:gd name="connsiteY52" fmla="*/ 10274 h 1993186"/>
              <a:gd name="connsiteX53" fmla="*/ 2280863 w 5075434"/>
              <a:gd name="connsiteY53" fmla="*/ 20548 h 1993186"/>
              <a:gd name="connsiteX54" fmla="*/ 2250040 w 5075434"/>
              <a:gd name="connsiteY54" fmla="*/ 30822 h 1993186"/>
              <a:gd name="connsiteX55" fmla="*/ 2044557 w 5075434"/>
              <a:gd name="connsiteY55" fmla="*/ 41097 h 1993186"/>
              <a:gd name="connsiteX56" fmla="*/ 1900719 w 5075434"/>
              <a:gd name="connsiteY56" fmla="*/ 51371 h 1993186"/>
              <a:gd name="connsiteX57" fmla="*/ 1756881 w 5075434"/>
              <a:gd name="connsiteY57" fmla="*/ 71919 h 1993186"/>
              <a:gd name="connsiteX58" fmla="*/ 1726058 w 5075434"/>
              <a:gd name="connsiteY58" fmla="*/ 82193 h 1993186"/>
              <a:gd name="connsiteX59" fmla="*/ 1633591 w 5075434"/>
              <a:gd name="connsiteY59" fmla="*/ 92467 h 1993186"/>
              <a:gd name="connsiteX60" fmla="*/ 1510301 w 5075434"/>
              <a:gd name="connsiteY60" fmla="*/ 113016 h 1993186"/>
              <a:gd name="connsiteX61" fmla="*/ 1397285 w 5075434"/>
              <a:gd name="connsiteY61" fmla="*/ 123290 h 1993186"/>
              <a:gd name="connsiteX62" fmla="*/ 1243173 w 5075434"/>
              <a:gd name="connsiteY62" fmla="*/ 164386 h 1993186"/>
              <a:gd name="connsiteX63" fmla="*/ 1212350 w 5075434"/>
              <a:gd name="connsiteY63" fmla="*/ 184935 h 1993186"/>
              <a:gd name="connsiteX64" fmla="*/ 1150705 w 5075434"/>
              <a:gd name="connsiteY64" fmla="*/ 205483 h 1993186"/>
              <a:gd name="connsiteX65" fmla="*/ 1099335 w 5075434"/>
              <a:gd name="connsiteY65" fmla="*/ 226031 h 1993186"/>
              <a:gd name="connsiteX66" fmla="*/ 1068512 w 5075434"/>
              <a:gd name="connsiteY66" fmla="*/ 236306 h 1993186"/>
              <a:gd name="connsiteX67" fmla="*/ 1037690 w 5075434"/>
              <a:gd name="connsiteY67" fmla="*/ 256854 h 1993186"/>
              <a:gd name="connsiteX68" fmla="*/ 976045 w 5075434"/>
              <a:gd name="connsiteY68" fmla="*/ 277402 h 1993186"/>
              <a:gd name="connsiteX69" fmla="*/ 934948 w 5075434"/>
              <a:gd name="connsiteY69" fmla="*/ 297950 h 1993186"/>
              <a:gd name="connsiteX70" fmla="*/ 883577 w 5075434"/>
              <a:gd name="connsiteY70" fmla="*/ 318499 h 1993186"/>
              <a:gd name="connsiteX71" fmla="*/ 791110 w 5075434"/>
              <a:gd name="connsiteY71" fmla="*/ 359595 h 1993186"/>
              <a:gd name="connsiteX72" fmla="*/ 750013 w 5075434"/>
              <a:gd name="connsiteY72" fmla="*/ 380144 h 1993186"/>
              <a:gd name="connsiteX73" fmla="*/ 719191 w 5075434"/>
              <a:gd name="connsiteY73" fmla="*/ 400692 h 1993186"/>
              <a:gd name="connsiteX74" fmla="*/ 585627 w 5075434"/>
              <a:gd name="connsiteY74" fmla="*/ 452063 h 1993186"/>
              <a:gd name="connsiteX75" fmla="*/ 544530 w 5075434"/>
              <a:gd name="connsiteY75" fmla="*/ 482885 h 1993186"/>
              <a:gd name="connsiteX76" fmla="*/ 523982 w 5075434"/>
              <a:gd name="connsiteY76" fmla="*/ 503434 h 1993186"/>
              <a:gd name="connsiteX77" fmla="*/ 482885 w 5075434"/>
              <a:gd name="connsiteY77" fmla="*/ 523982 h 1993186"/>
              <a:gd name="connsiteX78" fmla="*/ 462337 w 5075434"/>
              <a:gd name="connsiteY78" fmla="*/ 554804 h 1993186"/>
              <a:gd name="connsiteX79" fmla="*/ 431514 w 5075434"/>
              <a:gd name="connsiteY79" fmla="*/ 575353 h 1993186"/>
              <a:gd name="connsiteX80" fmla="*/ 400692 w 5075434"/>
              <a:gd name="connsiteY80" fmla="*/ 606175 h 1993186"/>
              <a:gd name="connsiteX81" fmla="*/ 369870 w 5075434"/>
              <a:gd name="connsiteY81" fmla="*/ 626724 h 1993186"/>
              <a:gd name="connsiteX82" fmla="*/ 349321 w 5075434"/>
              <a:gd name="connsiteY82" fmla="*/ 647272 h 1993186"/>
              <a:gd name="connsiteX83" fmla="*/ 308225 w 5075434"/>
              <a:gd name="connsiteY83" fmla="*/ 678094 h 1993186"/>
              <a:gd name="connsiteX84" fmla="*/ 287676 w 5075434"/>
              <a:gd name="connsiteY84" fmla="*/ 698643 h 1993186"/>
              <a:gd name="connsiteX85" fmla="*/ 226031 w 5075434"/>
              <a:gd name="connsiteY85" fmla="*/ 750013 h 1993186"/>
              <a:gd name="connsiteX86" fmla="*/ 174661 w 5075434"/>
              <a:gd name="connsiteY86" fmla="*/ 811658 h 1993186"/>
              <a:gd name="connsiteX87" fmla="*/ 133564 w 5075434"/>
              <a:gd name="connsiteY87" fmla="*/ 873303 h 1993186"/>
              <a:gd name="connsiteX88" fmla="*/ 92467 w 5075434"/>
              <a:gd name="connsiteY88" fmla="*/ 924674 h 1993186"/>
              <a:gd name="connsiteX89" fmla="*/ 61645 w 5075434"/>
              <a:gd name="connsiteY89" fmla="*/ 996593 h 1993186"/>
              <a:gd name="connsiteX90" fmla="*/ 30822 w 5075434"/>
              <a:gd name="connsiteY90" fmla="*/ 1058238 h 1993186"/>
              <a:gd name="connsiteX91" fmla="*/ 0 w 5075434"/>
              <a:gd name="connsiteY91" fmla="*/ 1191802 h 1993186"/>
              <a:gd name="connsiteX92" fmla="*/ 10274 w 5075434"/>
              <a:gd name="connsiteY92" fmla="*/ 1387011 h 1993186"/>
              <a:gd name="connsiteX93" fmla="*/ 20548 w 5075434"/>
              <a:gd name="connsiteY93" fmla="*/ 1417834 h 1993186"/>
              <a:gd name="connsiteX94" fmla="*/ 30822 w 5075434"/>
              <a:gd name="connsiteY94" fmla="*/ 1458930 h 1993186"/>
              <a:gd name="connsiteX95" fmla="*/ 92467 w 5075434"/>
              <a:gd name="connsiteY95" fmla="*/ 1541124 h 1993186"/>
              <a:gd name="connsiteX96" fmla="*/ 164386 w 5075434"/>
              <a:gd name="connsiteY96" fmla="*/ 1623317 h 1993186"/>
              <a:gd name="connsiteX97" fmla="*/ 195209 w 5075434"/>
              <a:gd name="connsiteY97" fmla="*/ 1643865 h 1993186"/>
              <a:gd name="connsiteX98" fmla="*/ 256854 w 5075434"/>
              <a:gd name="connsiteY98" fmla="*/ 1684962 h 1993186"/>
              <a:gd name="connsiteX99" fmla="*/ 349321 w 5075434"/>
              <a:gd name="connsiteY99" fmla="*/ 1736333 h 1993186"/>
              <a:gd name="connsiteX100" fmla="*/ 390418 w 5075434"/>
              <a:gd name="connsiteY100" fmla="*/ 1767155 h 1993186"/>
              <a:gd name="connsiteX101" fmla="*/ 482885 w 5075434"/>
              <a:gd name="connsiteY101" fmla="*/ 1787703 h 1993186"/>
              <a:gd name="connsiteX102" fmla="*/ 513708 w 5075434"/>
              <a:gd name="connsiteY102" fmla="*/ 1808252 h 1993186"/>
              <a:gd name="connsiteX103" fmla="*/ 585627 w 5075434"/>
              <a:gd name="connsiteY103" fmla="*/ 1828800 h 1993186"/>
              <a:gd name="connsiteX104" fmla="*/ 616449 w 5075434"/>
              <a:gd name="connsiteY104" fmla="*/ 1839074 h 1993186"/>
              <a:gd name="connsiteX105" fmla="*/ 657546 w 5075434"/>
              <a:gd name="connsiteY105" fmla="*/ 1859622 h 199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75434" h="1993186">
                <a:moveTo>
                  <a:pt x="4448710" y="1993186"/>
                </a:moveTo>
                <a:cubicBezTo>
                  <a:pt x="4557744" y="1956842"/>
                  <a:pt x="4509318" y="1968736"/>
                  <a:pt x="4592548" y="1952090"/>
                </a:cubicBezTo>
                <a:cubicBezTo>
                  <a:pt x="4606247" y="1945241"/>
                  <a:pt x="4619568" y="1937575"/>
                  <a:pt x="4633645" y="1931542"/>
                </a:cubicBezTo>
                <a:cubicBezTo>
                  <a:pt x="4643599" y="1927276"/>
                  <a:pt x="4654781" y="1926110"/>
                  <a:pt x="4664467" y="1921267"/>
                </a:cubicBezTo>
                <a:cubicBezTo>
                  <a:pt x="4702734" y="1902133"/>
                  <a:pt x="4692025" y="1898303"/>
                  <a:pt x="4726112" y="1869897"/>
                </a:cubicBezTo>
                <a:cubicBezTo>
                  <a:pt x="4735598" y="1861992"/>
                  <a:pt x="4747642" y="1857479"/>
                  <a:pt x="4756935" y="1849348"/>
                </a:cubicBezTo>
                <a:cubicBezTo>
                  <a:pt x="4775159" y="1833401"/>
                  <a:pt x="4791181" y="1815101"/>
                  <a:pt x="4808305" y="1797977"/>
                </a:cubicBezTo>
                <a:cubicBezTo>
                  <a:pt x="4815155" y="1791127"/>
                  <a:pt x="4823042" y="1785178"/>
                  <a:pt x="4828854" y="1777429"/>
                </a:cubicBezTo>
                <a:cubicBezTo>
                  <a:pt x="4839128" y="1763730"/>
                  <a:pt x="4849723" y="1750267"/>
                  <a:pt x="4859676" y="1736333"/>
                </a:cubicBezTo>
                <a:cubicBezTo>
                  <a:pt x="4866853" y="1726285"/>
                  <a:pt x="4871493" y="1714242"/>
                  <a:pt x="4880225" y="1705510"/>
                </a:cubicBezTo>
                <a:cubicBezTo>
                  <a:pt x="4888956" y="1696779"/>
                  <a:pt x="4900773" y="1691811"/>
                  <a:pt x="4911047" y="1684962"/>
                </a:cubicBezTo>
                <a:cubicBezTo>
                  <a:pt x="4924746" y="1664414"/>
                  <a:pt x="4944335" y="1646746"/>
                  <a:pt x="4952144" y="1623317"/>
                </a:cubicBezTo>
                <a:cubicBezTo>
                  <a:pt x="4963671" y="1588736"/>
                  <a:pt x="4962652" y="1586948"/>
                  <a:pt x="4982966" y="1551398"/>
                </a:cubicBezTo>
                <a:cubicBezTo>
                  <a:pt x="4989092" y="1540677"/>
                  <a:pt x="4997992" y="1531619"/>
                  <a:pt x="5003514" y="1520575"/>
                </a:cubicBezTo>
                <a:cubicBezTo>
                  <a:pt x="5008357" y="1510889"/>
                  <a:pt x="5008946" y="1499439"/>
                  <a:pt x="5013789" y="1489753"/>
                </a:cubicBezTo>
                <a:cubicBezTo>
                  <a:pt x="5019311" y="1478709"/>
                  <a:pt x="5028211" y="1469651"/>
                  <a:pt x="5034337" y="1458930"/>
                </a:cubicBezTo>
                <a:cubicBezTo>
                  <a:pt x="5041936" y="1445632"/>
                  <a:pt x="5048036" y="1431533"/>
                  <a:pt x="5054885" y="1417834"/>
                </a:cubicBezTo>
                <a:cubicBezTo>
                  <a:pt x="5068272" y="1310736"/>
                  <a:pt x="5075434" y="1269400"/>
                  <a:pt x="5075434" y="1140431"/>
                </a:cubicBezTo>
                <a:cubicBezTo>
                  <a:pt x="5075434" y="1102604"/>
                  <a:pt x="5069119" y="1065035"/>
                  <a:pt x="5065159" y="1027416"/>
                </a:cubicBezTo>
                <a:cubicBezTo>
                  <a:pt x="5062268" y="999957"/>
                  <a:pt x="5059973" y="972360"/>
                  <a:pt x="5054885" y="945222"/>
                </a:cubicBezTo>
                <a:cubicBezTo>
                  <a:pt x="5049681" y="917465"/>
                  <a:pt x="5041186" y="890427"/>
                  <a:pt x="5034337" y="863029"/>
                </a:cubicBezTo>
                <a:cubicBezTo>
                  <a:pt x="5018809" y="800917"/>
                  <a:pt x="5028529" y="835333"/>
                  <a:pt x="5003514" y="760288"/>
                </a:cubicBezTo>
                <a:lnTo>
                  <a:pt x="4982966" y="698643"/>
                </a:lnTo>
                <a:cubicBezTo>
                  <a:pt x="4976117" y="691793"/>
                  <a:pt x="4967791" y="686154"/>
                  <a:pt x="4962418" y="678094"/>
                </a:cubicBezTo>
                <a:cubicBezTo>
                  <a:pt x="4953923" y="665351"/>
                  <a:pt x="4950772" y="649461"/>
                  <a:pt x="4941870" y="636998"/>
                </a:cubicBezTo>
                <a:cubicBezTo>
                  <a:pt x="4933425" y="625174"/>
                  <a:pt x="4920349" y="617337"/>
                  <a:pt x="4911047" y="606175"/>
                </a:cubicBezTo>
                <a:cubicBezTo>
                  <a:pt x="4868238" y="554804"/>
                  <a:pt x="4916185" y="592477"/>
                  <a:pt x="4859676" y="554804"/>
                </a:cubicBezTo>
                <a:cubicBezTo>
                  <a:pt x="4824449" y="501964"/>
                  <a:pt x="4857232" y="542576"/>
                  <a:pt x="4808305" y="503434"/>
                </a:cubicBezTo>
                <a:cubicBezTo>
                  <a:pt x="4800741" y="497383"/>
                  <a:pt x="4795321" y="488936"/>
                  <a:pt x="4787757" y="482885"/>
                </a:cubicBezTo>
                <a:cubicBezTo>
                  <a:pt x="4778115" y="475171"/>
                  <a:pt x="4766577" y="470051"/>
                  <a:pt x="4756935" y="462337"/>
                </a:cubicBezTo>
                <a:cubicBezTo>
                  <a:pt x="4749371" y="456286"/>
                  <a:pt x="4743950" y="447840"/>
                  <a:pt x="4736386" y="441789"/>
                </a:cubicBezTo>
                <a:cubicBezTo>
                  <a:pt x="4726744" y="434075"/>
                  <a:pt x="4715612" y="428417"/>
                  <a:pt x="4705564" y="421240"/>
                </a:cubicBezTo>
                <a:cubicBezTo>
                  <a:pt x="4691630" y="411287"/>
                  <a:pt x="4679783" y="398076"/>
                  <a:pt x="4664467" y="390418"/>
                </a:cubicBezTo>
                <a:cubicBezTo>
                  <a:pt x="4645094" y="380732"/>
                  <a:pt x="4602822" y="369870"/>
                  <a:pt x="4602822" y="369870"/>
                </a:cubicBezTo>
                <a:cubicBezTo>
                  <a:pt x="4589123" y="359596"/>
                  <a:pt x="4577042" y="346705"/>
                  <a:pt x="4561726" y="339047"/>
                </a:cubicBezTo>
                <a:cubicBezTo>
                  <a:pt x="4536713" y="326540"/>
                  <a:pt x="4488479" y="315599"/>
                  <a:pt x="4458984" y="308225"/>
                </a:cubicBezTo>
                <a:cubicBezTo>
                  <a:pt x="4395680" y="266021"/>
                  <a:pt x="4465658" y="307024"/>
                  <a:pt x="4376791" y="277402"/>
                </a:cubicBezTo>
                <a:cubicBezTo>
                  <a:pt x="4347103" y="267506"/>
                  <a:pt x="4310663" y="239201"/>
                  <a:pt x="4284323" y="226031"/>
                </a:cubicBezTo>
                <a:cubicBezTo>
                  <a:pt x="4237093" y="202416"/>
                  <a:pt x="4237637" y="208289"/>
                  <a:pt x="4191856" y="195209"/>
                </a:cubicBezTo>
                <a:cubicBezTo>
                  <a:pt x="4181443" y="192234"/>
                  <a:pt x="4171447" y="187910"/>
                  <a:pt x="4161034" y="184935"/>
                </a:cubicBezTo>
                <a:cubicBezTo>
                  <a:pt x="4147457" y="181056"/>
                  <a:pt x="4133514" y="178540"/>
                  <a:pt x="4119937" y="174661"/>
                </a:cubicBezTo>
                <a:cubicBezTo>
                  <a:pt x="4009947" y="143235"/>
                  <a:pt x="4200671" y="191710"/>
                  <a:pt x="4037744" y="154112"/>
                </a:cubicBezTo>
                <a:cubicBezTo>
                  <a:pt x="4010226" y="147762"/>
                  <a:pt x="3955550" y="133564"/>
                  <a:pt x="3955550" y="133564"/>
                </a:cubicBezTo>
                <a:cubicBezTo>
                  <a:pt x="3941851" y="126715"/>
                  <a:pt x="3929230" y="117046"/>
                  <a:pt x="3914454" y="113016"/>
                </a:cubicBezTo>
                <a:cubicBezTo>
                  <a:pt x="3891091" y="106644"/>
                  <a:pt x="3866422" y="106723"/>
                  <a:pt x="3842535" y="102742"/>
                </a:cubicBezTo>
                <a:cubicBezTo>
                  <a:pt x="3825310" y="99871"/>
                  <a:pt x="3808105" y="96702"/>
                  <a:pt x="3791164" y="92467"/>
                </a:cubicBezTo>
                <a:cubicBezTo>
                  <a:pt x="3780657" y="89840"/>
                  <a:pt x="3770848" y="84820"/>
                  <a:pt x="3760341" y="82193"/>
                </a:cubicBezTo>
                <a:cubicBezTo>
                  <a:pt x="3743400" y="77958"/>
                  <a:pt x="3725912" y="76154"/>
                  <a:pt x="3708971" y="71919"/>
                </a:cubicBezTo>
                <a:cubicBezTo>
                  <a:pt x="3607804" y="46628"/>
                  <a:pt x="3786124" y="79641"/>
                  <a:pt x="3616503" y="51371"/>
                </a:cubicBezTo>
                <a:cubicBezTo>
                  <a:pt x="3606229" y="47946"/>
                  <a:pt x="3596187" y="43724"/>
                  <a:pt x="3585681" y="41097"/>
                </a:cubicBezTo>
                <a:cubicBezTo>
                  <a:pt x="3531735" y="27610"/>
                  <a:pt x="3502234" y="27653"/>
                  <a:pt x="3441843" y="20548"/>
                </a:cubicBezTo>
                <a:cubicBezTo>
                  <a:pt x="3292503" y="2979"/>
                  <a:pt x="3424112" y="15233"/>
                  <a:pt x="3226085" y="0"/>
                </a:cubicBezTo>
                <a:lnTo>
                  <a:pt x="2393879" y="10274"/>
                </a:lnTo>
                <a:cubicBezTo>
                  <a:pt x="2356061" y="11096"/>
                  <a:pt x="2318310" y="15199"/>
                  <a:pt x="2280863" y="20548"/>
                </a:cubicBezTo>
                <a:cubicBezTo>
                  <a:pt x="2270142" y="22080"/>
                  <a:pt x="2260829" y="29884"/>
                  <a:pt x="2250040" y="30822"/>
                </a:cubicBezTo>
                <a:cubicBezTo>
                  <a:pt x="2181718" y="36763"/>
                  <a:pt x="2113019" y="37070"/>
                  <a:pt x="2044557" y="41097"/>
                </a:cubicBezTo>
                <a:cubicBezTo>
                  <a:pt x="1996572" y="43920"/>
                  <a:pt x="1948665" y="47946"/>
                  <a:pt x="1900719" y="51371"/>
                </a:cubicBezTo>
                <a:cubicBezTo>
                  <a:pt x="1799398" y="76701"/>
                  <a:pt x="1939077" y="43889"/>
                  <a:pt x="1756881" y="71919"/>
                </a:cubicBezTo>
                <a:cubicBezTo>
                  <a:pt x="1746177" y="73566"/>
                  <a:pt x="1736741" y="80413"/>
                  <a:pt x="1726058" y="82193"/>
                </a:cubicBezTo>
                <a:cubicBezTo>
                  <a:pt x="1695468" y="87291"/>
                  <a:pt x="1664291" y="88081"/>
                  <a:pt x="1633591" y="92467"/>
                </a:cubicBezTo>
                <a:cubicBezTo>
                  <a:pt x="1487581" y="113326"/>
                  <a:pt x="1697817" y="92181"/>
                  <a:pt x="1510301" y="113016"/>
                </a:cubicBezTo>
                <a:cubicBezTo>
                  <a:pt x="1472705" y="117193"/>
                  <a:pt x="1434957" y="119865"/>
                  <a:pt x="1397285" y="123290"/>
                </a:cubicBezTo>
                <a:cubicBezTo>
                  <a:pt x="1305686" y="153822"/>
                  <a:pt x="1356784" y="139139"/>
                  <a:pt x="1243173" y="164386"/>
                </a:cubicBezTo>
                <a:cubicBezTo>
                  <a:pt x="1232899" y="171236"/>
                  <a:pt x="1223634" y="179920"/>
                  <a:pt x="1212350" y="184935"/>
                </a:cubicBezTo>
                <a:cubicBezTo>
                  <a:pt x="1192557" y="193732"/>
                  <a:pt x="1170816" y="197439"/>
                  <a:pt x="1150705" y="205483"/>
                </a:cubicBezTo>
                <a:cubicBezTo>
                  <a:pt x="1133582" y="212332"/>
                  <a:pt x="1116603" y="219555"/>
                  <a:pt x="1099335" y="226031"/>
                </a:cubicBezTo>
                <a:cubicBezTo>
                  <a:pt x="1089194" y="229834"/>
                  <a:pt x="1078199" y="231463"/>
                  <a:pt x="1068512" y="236306"/>
                </a:cubicBezTo>
                <a:cubicBezTo>
                  <a:pt x="1057468" y="241828"/>
                  <a:pt x="1048974" y="251839"/>
                  <a:pt x="1037690" y="256854"/>
                </a:cubicBezTo>
                <a:cubicBezTo>
                  <a:pt x="1017897" y="265651"/>
                  <a:pt x="996156" y="269358"/>
                  <a:pt x="976045" y="277402"/>
                </a:cubicBezTo>
                <a:cubicBezTo>
                  <a:pt x="961825" y="283090"/>
                  <a:pt x="948944" y="291730"/>
                  <a:pt x="934948" y="297950"/>
                </a:cubicBezTo>
                <a:cubicBezTo>
                  <a:pt x="918095" y="305440"/>
                  <a:pt x="900073" y="310251"/>
                  <a:pt x="883577" y="318499"/>
                </a:cubicBezTo>
                <a:cubicBezTo>
                  <a:pt x="794710" y="362933"/>
                  <a:pt x="869533" y="339990"/>
                  <a:pt x="791110" y="359595"/>
                </a:cubicBezTo>
                <a:cubicBezTo>
                  <a:pt x="777411" y="366445"/>
                  <a:pt x="763311" y="372545"/>
                  <a:pt x="750013" y="380144"/>
                </a:cubicBezTo>
                <a:cubicBezTo>
                  <a:pt x="739292" y="386270"/>
                  <a:pt x="730504" y="395743"/>
                  <a:pt x="719191" y="400692"/>
                </a:cubicBezTo>
                <a:cubicBezTo>
                  <a:pt x="675490" y="419811"/>
                  <a:pt x="623788" y="423443"/>
                  <a:pt x="585627" y="452063"/>
                </a:cubicBezTo>
                <a:cubicBezTo>
                  <a:pt x="571928" y="462337"/>
                  <a:pt x="557685" y="471923"/>
                  <a:pt x="544530" y="482885"/>
                </a:cubicBezTo>
                <a:cubicBezTo>
                  <a:pt x="537089" y="489086"/>
                  <a:pt x="532042" y="498061"/>
                  <a:pt x="523982" y="503434"/>
                </a:cubicBezTo>
                <a:cubicBezTo>
                  <a:pt x="511238" y="511930"/>
                  <a:pt x="496584" y="517133"/>
                  <a:pt x="482885" y="523982"/>
                </a:cubicBezTo>
                <a:cubicBezTo>
                  <a:pt x="476036" y="534256"/>
                  <a:pt x="471068" y="546073"/>
                  <a:pt x="462337" y="554804"/>
                </a:cubicBezTo>
                <a:cubicBezTo>
                  <a:pt x="453605" y="563536"/>
                  <a:pt x="441000" y="567448"/>
                  <a:pt x="431514" y="575353"/>
                </a:cubicBezTo>
                <a:cubicBezTo>
                  <a:pt x="420352" y="584655"/>
                  <a:pt x="411854" y="596873"/>
                  <a:pt x="400692" y="606175"/>
                </a:cubicBezTo>
                <a:cubicBezTo>
                  <a:pt x="391206" y="614080"/>
                  <a:pt x="379512" y="619010"/>
                  <a:pt x="369870" y="626724"/>
                </a:cubicBezTo>
                <a:cubicBezTo>
                  <a:pt x="362306" y="632775"/>
                  <a:pt x="356763" y="641071"/>
                  <a:pt x="349321" y="647272"/>
                </a:cubicBezTo>
                <a:cubicBezTo>
                  <a:pt x="336166" y="658234"/>
                  <a:pt x="321379" y="667132"/>
                  <a:pt x="308225" y="678094"/>
                </a:cubicBezTo>
                <a:cubicBezTo>
                  <a:pt x="300783" y="684295"/>
                  <a:pt x="295118" y="692442"/>
                  <a:pt x="287676" y="698643"/>
                </a:cubicBezTo>
                <a:cubicBezTo>
                  <a:pt x="214400" y="759707"/>
                  <a:pt x="272509" y="703537"/>
                  <a:pt x="226031" y="750013"/>
                </a:cubicBezTo>
                <a:cubicBezTo>
                  <a:pt x="169942" y="862194"/>
                  <a:pt x="242428" y="734210"/>
                  <a:pt x="174661" y="811658"/>
                </a:cubicBezTo>
                <a:cubicBezTo>
                  <a:pt x="158398" y="830244"/>
                  <a:pt x="151026" y="855840"/>
                  <a:pt x="133564" y="873303"/>
                </a:cubicBezTo>
                <a:cubicBezTo>
                  <a:pt x="104285" y="902584"/>
                  <a:pt x="118389" y="885792"/>
                  <a:pt x="92467" y="924674"/>
                </a:cubicBezTo>
                <a:cubicBezTo>
                  <a:pt x="71084" y="1010207"/>
                  <a:pt x="97121" y="925640"/>
                  <a:pt x="61645" y="996593"/>
                </a:cubicBezTo>
                <a:cubicBezTo>
                  <a:pt x="19113" y="1081658"/>
                  <a:pt x="89706" y="969917"/>
                  <a:pt x="30822" y="1058238"/>
                </a:cubicBezTo>
                <a:cubicBezTo>
                  <a:pt x="2616" y="1142857"/>
                  <a:pt x="13337" y="1098441"/>
                  <a:pt x="0" y="1191802"/>
                </a:cubicBezTo>
                <a:cubicBezTo>
                  <a:pt x="3425" y="1256872"/>
                  <a:pt x="4375" y="1322119"/>
                  <a:pt x="10274" y="1387011"/>
                </a:cubicBezTo>
                <a:cubicBezTo>
                  <a:pt x="11254" y="1397797"/>
                  <a:pt x="17573" y="1407421"/>
                  <a:pt x="20548" y="1417834"/>
                </a:cubicBezTo>
                <a:cubicBezTo>
                  <a:pt x="24427" y="1431411"/>
                  <a:pt x="24507" y="1446300"/>
                  <a:pt x="30822" y="1458930"/>
                </a:cubicBezTo>
                <a:cubicBezTo>
                  <a:pt x="78608" y="1554501"/>
                  <a:pt x="53941" y="1492966"/>
                  <a:pt x="92467" y="1541124"/>
                </a:cubicBezTo>
                <a:cubicBezTo>
                  <a:pt x="123495" y="1579909"/>
                  <a:pt x="110078" y="1587113"/>
                  <a:pt x="164386" y="1623317"/>
                </a:cubicBezTo>
                <a:cubicBezTo>
                  <a:pt x="174660" y="1630166"/>
                  <a:pt x="185723" y="1635960"/>
                  <a:pt x="195209" y="1643865"/>
                </a:cubicBezTo>
                <a:cubicBezTo>
                  <a:pt x="246517" y="1686622"/>
                  <a:pt x="202685" y="1666906"/>
                  <a:pt x="256854" y="1684962"/>
                </a:cubicBezTo>
                <a:cubicBezTo>
                  <a:pt x="327510" y="1732065"/>
                  <a:pt x="295071" y="1718248"/>
                  <a:pt x="349321" y="1736333"/>
                </a:cubicBezTo>
                <a:cubicBezTo>
                  <a:pt x="363020" y="1746607"/>
                  <a:pt x="375551" y="1758659"/>
                  <a:pt x="390418" y="1767155"/>
                </a:cubicBezTo>
                <a:cubicBezTo>
                  <a:pt x="411248" y="1779057"/>
                  <a:pt x="467794" y="1785188"/>
                  <a:pt x="482885" y="1787703"/>
                </a:cubicBezTo>
                <a:cubicBezTo>
                  <a:pt x="493159" y="1794553"/>
                  <a:pt x="502663" y="1802730"/>
                  <a:pt x="513708" y="1808252"/>
                </a:cubicBezTo>
                <a:cubicBezTo>
                  <a:pt x="530131" y="1816463"/>
                  <a:pt x="570265" y="1824411"/>
                  <a:pt x="585627" y="1828800"/>
                </a:cubicBezTo>
                <a:cubicBezTo>
                  <a:pt x="596040" y="1831775"/>
                  <a:pt x="606036" y="1836099"/>
                  <a:pt x="616449" y="1839074"/>
                </a:cubicBezTo>
                <a:cubicBezTo>
                  <a:pt x="660868" y="1851765"/>
                  <a:pt x="657546" y="1834843"/>
                  <a:pt x="657546" y="1859622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24674" y="3182403"/>
            <a:ext cx="3953803" cy="467223"/>
          </a:xfrm>
          <a:custGeom>
            <a:avLst/>
            <a:gdLst>
              <a:gd name="connsiteX0" fmla="*/ 4787757 w 5322013"/>
              <a:gd name="connsiteY0" fmla="*/ 1167 h 1048588"/>
              <a:gd name="connsiteX1" fmla="*/ 4962418 w 5322013"/>
              <a:gd name="connsiteY1" fmla="*/ 11442 h 1048588"/>
              <a:gd name="connsiteX2" fmla="*/ 5106256 w 5322013"/>
              <a:gd name="connsiteY2" fmla="*/ 31990 h 1048588"/>
              <a:gd name="connsiteX3" fmla="*/ 5137079 w 5322013"/>
              <a:gd name="connsiteY3" fmla="*/ 42264 h 1048588"/>
              <a:gd name="connsiteX4" fmla="*/ 5167901 w 5322013"/>
              <a:gd name="connsiteY4" fmla="*/ 62812 h 1048588"/>
              <a:gd name="connsiteX5" fmla="*/ 5229546 w 5322013"/>
              <a:gd name="connsiteY5" fmla="*/ 134731 h 1048588"/>
              <a:gd name="connsiteX6" fmla="*/ 5239820 w 5322013"/>
              <a:gd name="connsiteY6" fmla="*/ 165554 h 1048588"/>
              <a:gd name="connsiteX7" fmla="*/ 5260369 w 5322013"/>
              <a:gd name="connsiteY7" fmla="*/ 186102 h 1048588"/>
              <a:gd name="connsiteX8" fmla="*/ 5280917 w 5322013"/>
              <a:gd name="connsiteY8" fmla="*/ 247747 h 1048588"/>
              <a:gd name="connsiteX9" fmla="*/ 5301465 w 5322013"/>
              <a:gd name="connsiteY9" fmla="*/ 309392 h 1048588"/>
              <a:gd name="connsiteX10" fmla="*/ 5311739 w 5322013"/>
              <a:gd name="connsiteY10" fmla="*/ 340215 h 1048588"/>
              <a:gd name="connsiteX11" fmla="*/ 5322013 w 5322013"/>
              <a:gd name="connsiteY11" fmla="*/ 381311 h 1048588"/>
              <a:gd name="connsiteX12" fmla="*/ 5311739 w 5322013"/>
              <a:gd name="connsiteY12" fmla="*/ 576520 h 1048588"/>
              <a:gd name="connsiteX13" fmla="*/ 5301465 w 5322013"/>
              <a:gd name="connsiteY13" fmla="*/ 607343 h 1048588"/>
              <a:gd name="connsiteX14" fmla="*/ 5280917 w 5322013"/>
              <a:gd name="connsiteY14" fmla="*/ 679262 h 1048588"/>
              <a:gd name="connsiteX15" fmla="*/ 5260369 w 5322013"/>
              <a:gd name="connsiteY15" fmla="*/ 710084 h 1048588"/>
              <a:gd name="connsiteX16" fmla="*/ 5250094 w 5322013"/>
              <a:gd name="connsiteY16" fmla="*/ 740907 h 1048588"/>
              <a:gd name="connsiteX17" fmla="*/ 5188449 w 5322013"/>
              <a:gd name="connsiteY17" fmla="*/ 792277 h 1048588"/>
              <a:gd name="connsiteX18" fmla="*/ 5167901 w 5322013"/>
              <a:gd name="connsiteY18" fmla="*/ 812826 h 1048588"/>
              <a:gd name="connsiteX19" fmla="*/ 5137079 w 5322013"/>
              <a:gd name="connsiteY19" fmla="*/ 833374 h 1048588"/>
              <a:gd name="connsiteX20" fmla="*/ 5116530 w 5322013"/>
              <a:gd name="connsiteY20" fmla="*/ 853922 h 1048588"/>
              <a:gd name="connsiteX21" fmla="*/ 5054885 w 5322013"/>
              <a:gd name="connsiteY21" fmla="*/ 874471 h 1048588"/>
              <a:gd name="connsiteX22" fmla="*/ 4911047 w 5322013"/>
              <a:gd name="connsiteY22" fmla="*/ 895019 h 1048588"/>
              <a:gd name="connsiteX23" fmla="*/ 4839128 w 5322013"/>
              <a:gd name="connsiteY23" fmla="*/ 905293 h 1048588"/>
              <a:gd name="connsiteX24" fmla="*/ 4695290 w 5322013"/>
              <a:gd name="connsiteY24" fmla="*/ 915567 h 1048588"/>
              <a:gd name="connsiteX25" fmla="*/ 4561726 w 5322013"/>
              <a:gd name="connsiteY25" fmla="*/ 946390 h 1048588"/>
              <a:gd name="connsiteX26" fmla="*/ 4479533 w 5322013"/>
              <a:gd name="connsiteY26" fmla="*/ 956664 h 1048588"/>
              <a:gd name="connsiteX27" fmla="*/ 4284324 w 5322013"/>
              <a:gd name="connsiteY27" fmla="*/ 977212 h 1048588"/>
              <a:gd name="connsiteX28" fmla="*/ 3472665 w 5322013"/>
              <a:gd name="connsiteY28" fmla="*/ 987486 h 1048588"/>
              <a:gd name="connsiteX29" fmla="*/ 3328827 w 5322013"/>
              <a:gd name="connsiteY29" fmla="*/ 1008035 h 1048588"/>
              <a:gd name="connsiteX30" fmla="*/ 3195263 w 5322013"/>
              <a:gd name="connsiteY30" fmla="*/ 1018309 h 1048588"/>
              <a:gd name="connsiteX31" fmla="*/ 3143892 w 5322013"/>
              <a:gd name="connsiteY31" fmla="*/ 1028583 h 1048588"/>
              <a:gd name="connsiteX32" fmla="*/ 2157573 w 5322013"/>
              <a:gd name="connsiteY32" fmla="*/ 1028583 h 1048588"/>
              <a:gd name="connsiteX33" fmla="*/ 1931542 w 5322013"/>
              <a:gd name="connsiteY33" fmla="*/ 1008035 h 1048588"/>
              <a:gd name="connsiteX34" fmla="*/ 1890445 w 5322013"/>
              <a:gd name="connsiteY34" fmla="*/ 997761 h 1048588"/>
              <a:gd name="connsiteX35" fmla="*/ 1828800 w 5322013"/>
              <a:gd name="connsiteY35" fmla="*/ 987486 h 1048588"/>
              <a:gd name="connsiteX36" fmla="*/ 1664413 w 5322013"/>
              <a:gd name="connsiteY36" fmla="*/ 977212 h 1048588"/>
              <a:gd name="connsiteX37" fmla="*/ 1582220 w 5322013"/>
              <a:gd name="connsiteY37" fmla="*/ 966938 h 1048588"/>
              <a:gd name="connsiteX38" fmla="*/ 1479479 w 5322013"/>
              <a:gd name="connsiteY38" fmla="*/ 956664 h 1048588"/>
              <a:gd name="connsiteX39" fmla="*/ 1428108 w 5322013"/>
              <a:gd name="connsiteY39" fmla="*/ 946390 h 1048588"/>
              <a:gd name="connsiteX40" fmla="*/ 1243173 w 5322013"/>
              <a:gd name="connsiteY40" fmla="*/ 936116 h 1048588"/>
              <a:gd name="connsiteX41" fmla="*/ 873303 w 5322013"/>
              <a:gd name="connsiteY41" fmla="*/ 915567 h 1048588"/>
              <a:gd name="connsiteX42" fmla="*/ 729465 w 5322013"/>
              <a:gd name="connsiteY42" fmla="*/ 895019 h 1048588"/>
              <a:gd name="connsiteX43" fmla="*/ 626724 w 5322013"/>
              <a:gd name="connsiteY43" fmla="*/ 884745 h 1048588"/>
              <a:gd name="connsiteX44" fmla="*/ 513708 w 5322013"/>
              <a:gd name="connsiteY44" fmla="*/ 864197 h 1048588"/>
              <a:gd name="connsiteX45" fmla="*/ 431515 w 5322013"/>
              <a:gd name="connsiteY45" fmla="*/ 853922 h 1048588"/>
              <a:gd name="connsiteX46" fmla="*/ 380144 w 5322013"/>
              <a:gd name="connsiteY46" fmla="*/ 833374 h 1048588"/>
              <a:gd name="connsiteX47" fmla="*/ 318499 w 5322013"/>
              <a:gd name="connsiteY47" fmla="*/ 823100 h 1048588"/>
              <a:gd name="connsiteX48" fmla="*/ 205483 w 5322013"/>
              <a:gd name="connsiteY48" fmla="*/ 761455 h 1048588"/>
              <a:gd name="connsiteX49" fmla="*/ 164386 w 5322013"/>
              <a:gd name="connsiteY49" fmla="*/ 740907 h 1048588"/>
              <a:gd name="connsiteX50" fmla="*/ 102742 w 5322013"/>
              <a:gd name="connsiteY50" fmla="*/ 689536 h 1048588"/>
              <a:gd name="connsiteX51" fmla="*/ 61645 w 5322013"/>
              <a:gd name="connsiteY51" fmla="*/ 648439 h 1048588"/>
              <a:gd name="connsiteX52" fmla="*/ 30822 w 5322013"/>
              <a:gd name="connsiteY52" fmla="*/ 597068 h 1048588"/>
              <a:gd name="connsiteX53" fmla="*/ 20548 w 5322013"/>
              <a:gd name="connsiteY53" fmla="*/ 566246 h 1048588"/>
              <a:gd name="connsiteX54" fmla="*/ 0 w 5322013"/>
              <a:gd name="connsiteY54" fmla="*/ 494327 h 1048588"/>
              <a:gd name="connsiteX55" fmla="*/ 10274 w 5322013"/>
              <a:gd name="connsiteY55" fmla="*/ 299118 h 1048588"/>
              <a:gd name="connsiteX56" fmla="*/ 20548 w 5322013"/>
              <a:gd name="connsiteY56" fmla="*/ 268295 h 1048588"/>
              <a:gd name="connsiteX57" fmla="*/ 71919 w 5322013"/>
              <a:gd name="connsiteY57" fmla="*/ 216925 h 1048588"/>
              <a:gd name="connsiteX58" fmla="*/ 123290 w 5322013"/>
              <a:gd name="connsiteY58" fmla="*/ 186102 h 1048588"/>
              <a:gd name="connsiteX59" fmla="*/ 215757 w 5322013"/>
              <a:gd name="connsiteY59" fmla="*/ 145006 h 1048588"/>
              <a:gd name="connsiteX60" fmla="*/ 277402 w 5322013"/>
              <a:gd name="connsiteY60" fmla="*/ 124457 h 1048588"/>
              <a:gd name="connsiteX61" fmla="*/ 390418 w 5322013"/>
              <a:gd name="connsiteY61" fmla="*/ 103909 h 1048588"/>
              <a:gd name="connsiteX62" fmla="*/ 472611 w 5322013"/>
              <a:gd name="connsiteY62" fmla="*/ 93635 h 1048588"/>
              <a:gd name="connsiteX63" fmla="*/ 544530 w 5322013"/>
              <a:gd name="connsiteY63" fmla="*/ 83361 h 1048588"/>
              <a:gd name="connsiteX64" fmla="*/ 585627 w 5322013"/>
              <a:gd name="connsiteY64" fmla="*/ 73086 h 1048588"/>
              <a:gd name="connsiteX65" fmla="*/ 698643 w 5322013"/>
              <a:gd name="connsiteY65" fmla="*/ 62812 h 1048588"/>
              <a:gd name="connsiteX66" fmla="*/ 791110 w 5322013"/>
              <a:gd name="connsiteY66" fmla="*/ 42264 h 1048588"/>
              <a:gd name="connsiteX67" fmla="*/ 904126 w 5322013"/>
              <a:gd name="connsiteY67" fmla="*/ 21716 h 1048588"/>
              <a:gd name="connsiteX68" fmla="*/ 945222 w 5322013"/>
              <a:gd name="connsiteY68" fmla="*/ 11442 h 1048588"/>
              <a:gd name="connsiteX69" fmla="*/ 976045 w 5322013"/>
              <a:gd name="connsiteY69" fmla="*/ 1167 h 1048588"/>
              <a:gd name="connsiteX70" fmla="*/ 1078786 w 5322013"/>
              <a:gd name="connsiteY70" fmla="*/ 1167 h 104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22013" h="1048588">
                <a:moveTo>
                  <a:pt x="4787757" y="1167"/>
                </a:moveTo>
                <a:lnTo>
                  <a:pt x="4962418" y="11442"/>
                </a:lnTo>
                <a:cubicBezTo>
                  <a:pt x="5008592" y="14994"/>
                  <a:pt x="5060316" y="20505"/>
                  <a:pt x="5106256" y="31990"/>
                </a:cubicBezTo>
                <a:cubicBezTo>
                  <a:pt x="5116763" y="34617"/>
                  <a:pt x="5126805" y="38839"/>
                  <a:pt x="5137079" y="42264"/>
                </a:cubicBezTo>
                <a:cubicBezTo>
                  <a:pt x="5147353" y="49113"/>
                  <a:pt x="5158526" y="54776"/>
                  <a:pt x="5167901" y="62812"/>
                </a:cubicBezTo>
                <a:cubicBezTo>
                  <a:pt x="5206656" y="96031"/>
                  <a:pt x="5205309" y="98376"/>
                  <a:pt x="5229546" y="134731"/>
                </a:cubicBezTo>
                <a:cubicBezTo>
                  <a:pt x="5232971" y="145005"/>
                  <a:pt x="5234248" y="156267"/>
                  <a:pt x="5239820" y="165554"/>
                </a:cubicBezTo>
                <a:cubicBezTo>
                  <a:pt x="5244804" y="173860"/>
                  <a:pt x="5256037" y="177438"/>
                  <a:pt x="5260369" y="186102"/>
                </a:cubicBezTo>
                <a:cubicBezTo>
                  <a:pt x="5270056" y="205475"/>
                  <a:pt x="5274068" y="227199"/>
                  <a:pt x="5280917" y="247747"/>
                </a:cubicBezTo>
                <a:lnTo>
                  <a:pt x="5301465" y="309392"/>
                </a:lnTo>
                <a:cubicBezTo>
                  <a:pt x="5304890" y="319666"/>
                  <a:pt x="5309112" y="329708"/>
                  <a:pt x="5311739" y="340215"/>
                </a:cubicBezTo>
                <a:lnTo>
                  <a:pt x="5322013" y="381311"/>
                </a:lnTo>
                <a:cubicBezTo>
                  <a:pt x="5318588" y="446381"/>
                  <a:pt x="5317638" y="511628"/>
                  <a:pt x="5311739" y="576520"/>
                </a:cubicBezTo>
                <a:cubicBezTo>
                  <a:pt x="5310759" y="587306"/>
                  <a:pt x="5304440" y="596930"/>
                  <a:pt x="5301465" y="607343"/>
                </a:cubicBezTo>
                <a:cubicBezTo>
                  <a:pt x="5297076" y="622703"/>
                  <a:pt x="5289127" y="662841"/>
                  <a:pt x="5280917" y="679262"/>
                </a:cubicBezTo>
                <a:cubicBezTo>
                  <a:pt x="5275395" y="690306"/>
                  <a:pt x="5265891" y="699040"/>
                  <a:pt x="5260369" y="710084"/>
                </a:cubicBezTo>
                <a:cubicBezTo>
                  <a:pt x="5255526" y="719771"/>
                  <a:pt x="5256102" y="731896"/>
                  <a:pt x="5250094" y="740907"/>
                </a:cubicBezTo>
                <a:cubicBezTo>
                  <a:pt x="5229173" y="772288"/>
                  <a:pt x="5215527" y="770615"/>
                  <a:pt x="5188449" y="792277"/>
                </a:cubicBezTo>
                <a:cubicBezTo>
                  <a:pt x="5180885" y="798328"/>
                  <a:pt x="5175465" y="806775"/>
                  <a:pt x="5167901" y="812826"/>
                </a:cubicBezTo>
                <a:cubicBezTo>
                  <a:pt x="5158259" y="820540"/>
                  <a:pt x="5146721" y="825660"/>
                  <a:pt x="5137079" y="833374"/>
                </a:cubicBezTo>
                <a:cubicBezTo>
                  <a:pt x="5129515" y="839425"/>
                  <a:pt x="5125194" y="849590"/>
                  <a:pt x="5116530" y="853922"/>
                </a:cubicBezTo>
                <a:cubicBezTo>
                  <a:pt x="5097157" y="863609"/>
                  <a:pt x="5075433" y="867621"/>
                  <a:pt x="5054885" y="874471"/>
                </a:cubicBezTo>
                <a:cubicBezTo>
                  <a:pt x="4984957" y="897781"/>
                  <a:pt x="5046095" y="880014"/>
                  <a:pt x="4911047" y="895019"/>
                </a:cubicBezTo>
                <a:cubicBezTo>
                  <a:pt x="4886979" y="897693"/>
                  <a:pt x="4863235" y="902997"/>
                  <a:pt x="4839128" y="905293"/>
                </a:cubicBezTo>
                <a:cubicBezTo>
                  <a:pt x="4791276" y="909850"/>
                  <a:pt x="4743236" y="912142"/>
                  <a:pt x="4695290" y="915567"/>
                </a:cubicBezTo>
                <a:cubicBezTo>
                  <a:pt x="4643988" y="932669"/>
                  <a:pt x="4634282" y="937321"/>
                  <a:pt x="4561726" y="946390"/>
                </a:cubicBezTo>
                <a:cubicBezTo>
                  <a:pt x="4534328" y="949815"/>
                  <a:pt x="4506768" y="952125"/>
                  <a:pt x="4479533" y="956664"/>
                </a:cubicBezTo>
                <a:cubicBezTo>
                  <a:pt x="4350708" y="978134"/>
                  <a:pt x="4590276" y="970702"/>
                  <a:pt x="4284324" y="977212"/>
                </a:cubicBezTo>
                <a:lnTo>
                  <a:pt x="3472665" y="987486"/>
                </a:lnTo>
                <a:cubicBezTo>
                  <a:pt x="3416115" y="996912"/>
                  <a:pt x="3388840" y="1002320"/>
                  <a:pt x="3328827" y="1008035"/>
                </a:cubicBezTo>
                <a:cubicBezTo>
                  <a:pt x="3284375" y="1012268"/>
                  <a:pt x="3239784" y="1014884"/>
                  <a:pt x="3195263" y="1018309"/>
                </a:cubicBezTo>
                <a:cubicBezTo>
                  <a:pt x="3178139" y="1021734"/>
                  <a:pt x="3161179" y="1026113"/>
                  <a:pt x="3143892" y="1028583"/>
                </a:cubicBezTo>
                <a:cubicBezTo>
                  <a:pt x="2835204" y="1072681"/>
                  <a:pt x="2314478" y="1030386"/>
                  <a:pt x="2157573" y="1028583"/>
                </a:cubicBezTo>
                <a:cubicBezTo>
                  <a:pt x="1948598" y="998730"/>
                  <a:pt x="2292844" y="1046066"/>
                  <a:pt x="1931542" y="1008035"/>
                </a:cubicBezTo>
                <a:cubicBezTo>
                  <a:pt x="1917499" y="1006557"/>
                  <a:pt x="1904291" y="1000530"/>
                  <a:pt x="1890445" y="997761"/>
                </a:cubicBezTo>
                <a:cubicBezTo>
                  <a:pt x="1870018" y="993675"/>
                  <a:pt x="1849546" y="989372"/>
                  <a:pt x="1828800" y="987486"/>
                </a:cubicBezTo>
                <a:cubicBezTo>
                  <a:pt x="1774123" y="982515"/>
                  <a:pt x="1719209" y="980637"/>
                  <a:pt x="1664413" y="977212"/>
                </a:cubicBezTo>
                <a:lnTo>
                  <a:pt x="1582220" y="966938"/>
                </a:lnTo>
                <a:cubicBezTo>
                  <a:pt x="1548013" y="963137"/>
                  <a:pt x="1513595" y="961213"/>
                  <a:pt x="1479479" y="956664"/>
                </a:cubicBezTo>
                <a:cubicBezTo>
                  <a:pt x="1462169" y="954356"/>
                  <a:pt x="1445505" y="947903"/>
                  <a:pt x="1428108" y="946390"/>
                </a:cubicBezTo>
                <a:cubicBezTo>
                  <a:pt x="1366600" y="941042"/>
                  <a:pt x="1304807" y="939741"/>
                  <a:pt x="1243173" y="936116"/>
                </a:cubicBezTo>
                <a:cubicBezTo>
                  <a:pt x="913273" y="916710"/>
                  <a:pt x="1254869" y="934647"/>
                  <a:pt x="873303" y="915567"/>
                </a:cubicBezTo>
                <a:cubicBezTo>
                  <a:pt x="803825" y="903988"/>
                  <a:pt x="806613" y="903591"/>
                  <a:pt x="729465" y="895019"/>
                </a:cubicBezTo>
                <a:cubicBezTo>
                  <a:pt x="695258" y="891218"/>
                  <a:pt x="660876" y="889014"/>
                  <a:pt x="626724" y="884745"/>
                </a:cubicBezTo>
                <a:cubicBezTo>
                  <a:pt x="524767" y="872000"/>
                  <a:pt x="604860" y="878221"/>
                  <a:pt x="513708" y="864197"/>
                </a:cubicBezTo>
                <a:cubicBezTo>
                  <a:pt x="486418" y="859998"/>
                  <a:pt x="458913" y="857347"/>
                  <a:pt x="431515" y="853922"/>
                </a:cubicBezTo>
                <a:cubicBezTo>
                  <a:pt x="414391" y="847073"/>
                  <a:pt x="397937" y="838227"/>
                  <a:pt x="380144" y="833374"/>
                </a:cubicBezTo>
                <a:cubicBezTo>
                  <a:pt x="360046" y="827893"/>
                  <a:pt x="338117" y="830107"/>
                  <a:pt x="318499" y="823100"/>
                </a:cubicBezTo>
                <a:cubicBezTo>
                  <a:pt x="225342" y="789829"/>
                  <a:pt x="261761" y="793613"/>
                  <a:pt x="205483" y="761455"/>
                </a:cubicBezTo>
                <a:cubicBezTo>
                  <a:pt x="192185" y="753856"/>
                  <a:pt x="178085" y="747756"/>
                  <a:pt x="164386" y="740907"/>
                </a:cubicBezTo>
                <a:cubicBezTo>
                  <a:pt x="57520" y="634038"/>
                  <a:pt x="202857" y="775349"/>
                  <a:pt x="102742" y="689536"/>
                </a:cubicBezTo>
                <a:cubicBezTo>
                  <a:pt x="88033" y="676928"/>
                  <a:pt x="61645" y="648439"/>
                  <a:pt x="61645" y="648439"/>
                </a:cubicBezTo>
                <a:cubicBezTo>
                  <a:pt x="32541" y="561128"/>
                  <a:pt x="73131" y="667583"/>
                  <a:pt x="30822" y="597068"/>
                </a:cubicBezTo>
                <a:cubicBezTo>
                  <a:pt x="25250" y="587782"/>
                  <a:pt x="23523" y="576659"/>
                  <a:pt x="20548" y="566246"/>
                </a:cubicBezTo>
                <a:cubicBezTo>
                  <a:pt x="-5253" y="475941"/>
                  <a:pt x="24633" y="568227"/>
                  <a:pt x="0" y="494327"/>
                </a:cubicBezTo>
                <a:cubicBezTo>
                  <a:pt x="3425" y="429257"/>
                  <a:pt x="4375" y="364010"/>
                  <a:pt x="10274" y="299118"/>
                </a:cubicBezTo>
                <a:cubicBezTo>
                  <a:pt x="11254" y="288332"/>
                  <a:pt x="14050" y="276959"/>
                  <a:pt x="20548" y="268295"/>
                </a:cubicBezTo>
                <a:cubicBezTo>
                  <a:pt x="35078" y="248922"/>
                  <a:pt x="54795" y="234049"/>
                  <a:pt x="71919" y="216925"/>
                </a:cubicBezTo>
                <a:cubicBezTo>
                  <a:pt x="100127" y="188717"/>
                  <a:pt x="83275" y="199440"/>
                  <a:pt x="123290" y="186102"/>
                </a:cubicBezTo>
                <a:cubicBezTo>
                  <a:pt x="172135" y="153539"/>
                  <a:pt x="142396" y="169460"/>
                  <a:pt x="215757" y="145006"/>
                </a:cubicBezTo>
                <a:lnTo>
                  <a:pt x="277402" y="124457"/>
                </a:lnTo>
                <a:cubicBezTo>
                  <a:pt x="321652" y="115607"/>
                  <a:pt x="344411" y="110481"/>
                  <a:pt x="390418" y="103909"/>
                </a:cubicBezTo>
                <a:cubicBezTo>
                  <a:pt x="417751" y="100004"/>
                  <a:pt x="445242" y="97284"/>
                  <a:pt x="472611" y="93635"/>
                </a:cubicBezTo>
                <a:cubicBezTo>
                  <a:pt x="496615" y="90435"/>
                  <a:pt x="520704" y="87693"/>
                  <a:pt x="544530" y="83361"/>
                </a:cubicBezTo>
                <a:cubicBezTo>
                  <a:pt x="558423" y="80835"/>
                  <a:pt x="571630" y="74952"/>
                  <a:pt x="585627" y="73086"/>
                </a:cubicBezTo>
                <a:cubicBezTo>
                  <a:pt x="623122" y="68086"/>
                  <a:pt x="660971" y="66237"/>
                  <a:pt x="698643" y="62812"/>
                </a:cubicBezTo>
                <a:cubicBezTo>
                  <a:pt x="853592" y="31822"/>
                  <a:pt x="660512" y="71285"/>
                  <a:pt x="791110" y="42264"/>
                </a:cubicBezTo>
                <a:cubicBezTo>
                  <a:pt x="890291" y="20224"/>
                  <a:pt x="792590" y="44023"/>
                  <a:pt x="904126" y="21716"/>
                </a:cubicBezTo>
                <a:cubicBezTo>
                  <a:pt x="917972" y="18947"/>
                  <a:pt x="931645" y="15321"/>
                  <a:pt x="945222" y="11442"/>
                </a:cubicBezTo>
                <a:cubicBezTo>
                  <a:pt x="955635" y="8467"/>
                  <a:pt x="965247" y="1998"/>
                  <a:pt x="976045" y="1167"/>
                </a:cubicBezTo>
                <a:cubicBezTo>
                  <a:pt x="1010191" y="-1460"/>
                  <a:pt x="1044539" y="1167"/>
                  <a:pt x="1078786" y="1167"/>
                </a:cubicBezTo>
              </a:path>
            </a:pathLst>
          </a:custGeom>
          <a:noFill/>
          <a:ln w="41275">
            <a:beve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92806" y="2486962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 1</a:t>
            </a:r>
            <a:endParaRPr lang="en-US" sz="28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2189" y="518795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5F8EC8"/>
                </a:solidFill>
                <a:latin typeface="Arial Black" panose="020B0A04020102020204" pitchFamily="34" charset="0"/>
              </a:rPr>
              <a:t>Cell 2</a:t>
            </a:r>
            <a:endParaRPr lang="en-US" sz="2800" b="1" dirty="0">
              <a:solidFill>
                <a:srgbClr val="5F8EC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21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13015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NOTICE: </a:t>
            </a:r>
            <a:r>
              <a:rPr lang="en-US" sz="4400" dirty="0" smtClean="0"/>
              <a:t> Now, in LSTM layer we have </a:t>
            </a:r>
            <a:r>
              <a:rPr lang="en-US" sz="4400" b="1" i="1" dirty="0" smtClean="0"/>
              <a:t>2 LSTM cells</a:t>
            </a:r>
            <a:r>
              <a:rPr lang="en-US" sz="4400" dirty="0" smtClean="0"/>
              <a:t>!  </a:t>
            </a:r>
          </a:p>
          <a:p>
            <a:endParaRPr lang="en-US" sz="4400" dirty="0"/>
          </a:p>
          <a:p>
            <a:r>
              <a:rPr lang="en-US" sz="4400" dirty="0" smtClean="0"/>
              <a:t>However, these cells do NOT share any information between them!      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550419" y="4952773"/>
            <a:ext cx="6877797" cy="17228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442912" y="3203034"/>
            <a:ext cx="6985304" cy="17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1301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NOTICE: </a:t>
            </a:r>
            <a:r>
              <a:rPr lang="en-US" sz="4400" dirty="0" smtClean="0"/>
              <a:t> What would be the output dimensions for 3 usage cases?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550419" y="4952773"/>
            <a:ext cx="6877797" cy="17228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31174"/>
          <a:stretch/>
        </p:blipFill>
        <p:spPr>
          <a:xfrm>
            <a:off x="442912" y="3203034"/>
            <a:ext cx="6985304" cy="17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5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58" y="-58207"/>
            <a:ext cx="5105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USAGE 1: </a:t>
            </a:r>
            <a:r>
              <a:rPr lang="en-US" sz="4800" dirty="0" smtClean="0"/>
              <a:t> output only the </a:t>
            </a:r>
            <a:r>
              <a:rPr lang="en-US" sz="5400" dirty="0" err="1" smtClean="0"/>
              <a:t>h</a:t>
            </a:r>
            <a:r>
              <a:rPr lang="en-US" sz="5400" baseline="-25000" dirty="0" err="1"/>
              <a:t>last</a:t>
            </a:r>
            <a:r>
              <a:rPr lang="en-US" sz="4800" baseline="-25000" dirty="0"/>
              <a:t>,</a:t>
            </a:r>
            <a:r>
              <a:rPr lang="en-US" sz="4800" dirty="0" smtClean="0"/>
              <a:t>   as the output from LSTM layer         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41" y="0"/>
            <a:ext cx="6615959" cy="4537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4" y="4969602"/>
            <a:ext cx="5233558" cy="1262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" y="5600720"/>
            <a:ext cx="5485232" cy="10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5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58" y="-58207"/>
            <a:ext cx="121263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USAGE 1: </a:t>
            </a:r>
            <a:r>
              <a:rPr lang="en-US" sz="4400" dirty="0" smtClean="0"/>
              <a:t> output only the </a:t>
            </a:r>
            <a:r>
              <a:rPr lang="en-US" sz="4800" dirty="0" err="1" smtClean="0"/>
              <a:t>h</a:t>
            </a:r>
            <a:r>
              <a:rPr lang="en-US" sz="4800" baseline="-25000" dirty="0" err="1"/>
              <a:t>last</a:t>
            </a:r>
            <a:r>
              <a:rPr lang="en-US" sz="4400" baseline="-25000" dirty="0"/>
              <a:t>,</a:t>
            </a:r>
            <a:r>
              <a:rPr lang="en-US" sz="4400" dirty="0" smtClean="0"/>
              <a:t>   as the output from LSTM layer         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14" y="1037694"/>
            <a:ext cx="8448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0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4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 SIMPLE SEQ2SEQ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5" y="1013967"/>
            <a:ext cx="11568701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As usual in NN, we will embed the given integers into some representation: in our case, one-hot-encoded array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Input</a:t>
            </a:r>
          </a:p>
          <a:p>
            <a:pPr marL="0" indent="0">
              <a:buNone/>
            </a:pPr>
            <a:r>
              <a:rPr lang="en-US" sz="3200" dirty="0" smtClean="0"/>
              <a:t>[3 5 1 6]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One-hot-encoded :</a:t>
            </a:r>
          </a:p>
          <a:p>
            <a:pPr marL="0" indent="0">
              <a:buNone/>
            </a:pPr>
            <a:r>
              <a:rPr lang="en-US" sz="3200" dirty="0" smtClean="0"/>
              <a:t>[[00010000000] [00000100000] [0000000000] [0000000000]]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NOTE: </a:t>
            </a:r>
            <a:r>
              <a:rPr lang="en-US" sz="3200" dirty="0" smtClean="0"/>
              <a:t>In the following figures, inputs are depicted as </a:t>
            </a:r>
            <a:r>
              <a:rPr lang="en-US" sz="3200" b="1" i="1" dirty="0" smtClean="0"/>
              <a:t>integers</a:t>
            </a:r>
            <a:r>
              <a:rPr lang="en-US" sz="3200" dirty="0" smtClean="0"/>
              <a:t> for the sake of simplicity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941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110" y="513707"/>
            <a:ext cx="11075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USAGE 2: </a:t>
            </a:r>
            <a:r>
              <a:rPr lang="en-US" sz="6000" dirty="0" smtClean="0"/>
              <a:t> output all the </a:t>
            </a:r>
            <a:r>
              <a:rPr lang="en-US" sz="6600" dirty="0" smtClean="0"/>
              <a:t>h</a:t>
            </a:r>
            <a:r>
              <a:rPr lang="en-US" sz="6600" baseline="-25000" dirty="0" smtClean="0"/>
              <a:t>t</a:t>
            </a:r>
            <a:r>
              <a:rPr lang="en-US" sz="6000" baseline="-25000" dirty="0" smtClean="0"/>
              <a:t>,</a:t>
            </a:r>
            <a:r>
              <a:rPr lang="en-US" sz="6000" dirty="0" smtClean="0"/>
              <a:t>   as the output from LSTM layer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40" y="4017018"/>
            <a:ext cx="5899240" cy="16561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45" y="4845113"/>
            <a:ext cx="5899240" cy="16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4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94" y="-71920"/>
            <a:ext cx="31438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USAGE 2: </a:t>
            </a:r>
            <a:r>
              <a:rPr lang="en-US" sz="4000" dirty="0" smtClean="0"/>
              <a:t> output all the </a:t>
            </a:r>
            <a:r>
              <a:rPr lang="en-US" sz="4400" dirty="0" smtClean="0"/>
              <a:t>h</a:t>
            </a:r>
            <a:r>
              <a:rPr lang="en-US" sz="4400" baseline="-25000" dirty="0" smtClean="0"/>
              <a:t>t</a:t>
            </a:r>
            <a:r>
              <a:rPr lang="en-US" sz="4000" baseline="-25000" dirty="0" smtClean="0"/>
              <a:t>,</a:t>
            </a:r>
            <a:r>
              <a:rPr lang="en-US" sz="4000" dirty="0" smtClean="0"/>
              <a:t>   as the output from LSTM layer       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7" y="5081465"/>
            <a:ext cx="3791163" cy="908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" y="5673207"/>
            <a:ext cx="3750067" cy="1052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60" y="5833"/>
            <a:ext cx="8175340" cy="5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1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195208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89" y="1467463"/>
            <a:ext cx="7970165" cy="3186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2" y="3378863"/>
            <a:ext cx="7717538" cy="30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8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195208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3" y="1337030"/>
            <a:ext cx="11892248" cy="45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195208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46" t="16379" r="26048" b="74630"/>
          <a:stretch/>
        </p:blipFill>
        <p:spPr>
          <a:xfrm>
            <a:off x="339051" y="1245417"/>
            <a:ext cx="11622119" cy="575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221" y="4907232"/>
            <a:ext cx="5418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USAGE 1: </a:t>
            </a:r>
            <a:r>
              <a:rPr lang="en-US" sz="3600" dirty="0" smtClean="0"/>
              <a:t> output only the </a:t>
            </a:r>
            <a:r>
              <a:rPr lang="en-US" sz="4000" dirty="0" err="1" smtClean="0"/>
              <a:t>h</a:t>
            </a:r>
            <a:r>
              <a:rPr lang="en-US" sz="4000" baseline="-25000" dirty="0" err="1"/>
              <a:t>last</a:t>
            </a:r>
            <a:r>
              <a:rPr lang="en-US" sz="3600" baseline="-25000" dirty="0"/>
              <a:t>,</a:t>
            </a:r>
            <a:r>
              <a:rPr lang="en-US" sz="3600" dirty="0" smtClean="0"/>
              <a:t>   as the output from LSTM layer         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48" y="4990150"/>
            <a:ext cx="5233558" cy="1262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2" y="5621268"/>
            <a:ext cx="5485232" cy="106275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1644" y="4839128"/>
            <a:ext cx="6072027" cy="195209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7" y="2182092"/>
            <a:ext cx="5233558" cy="1262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" y="2813210"/>
            <a:ext cx="5485232" cy="106275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0823" y="2031070"/>
            <a:ext cx="6072027" cy="1952090"/>
          </a:xfrm>
          <a:prstGeom prst="roundRect">
            <a:avLst/>
          </a:prstGeom>
          <a:solidFill>
            <a:srgbClr val="00B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517169" y="4099389"/>
            <a:ext cx="321928" cy="6061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5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195208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46" t="16379" r="26048" b="74630"/>
          <a:stretch/>
        </p:blipFill>
        <p:spPr>
          <a:xfrm>
            <a:off x="339051" y="1245417"/>
            <a:ext cx="11622119" cy="575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8206" y="1855315"/>
            <a:ext cx="7348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USAGE 1: </a:t>
            </a:r>
            <a:r>
              <a:rPr lang="en-US" sz="3600" dirty="0" smtClean="0"/>
              <a:t> output only the </a:t>
            </a:r>
            <a:r>
              <a:rPr lang="en-US" sz="4000" dirty="0" err="1" smtClean="0"/>
              <a:t>h</a:t>
            </a:r>
            <a:r>
              <a:rPr lang="en-US" sz="4000" baseline="-25000" dirty="0" err="1" smtClean="0"/>
              <a:t>last</a:t>
            </a:r>
            <a:r>
              <a:rPr lang="en-US" sz="3600" dirty="0" smtClean="0"/>
              <a:t> as the output from LSTM layer         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894" y="3006966"/>
            <a:ext cx="5047346" cy="3807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" y="1820769"/>
            <a:ext cx="4596262" cy="147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5462"/>
            <a:ext cx="4818206" cy="16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2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195208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46" t="16379" r="26048" b="74630"/>
          <a:stretch/>
        </p:blipFill>
        <p:spPr>
          <a:xfrm>
            <a:off x="339051" y="1245417"/>
            <a:ext cx="11622119" cy="575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8206" y="1855315"/>
            <a:ext cx="7348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USAGE 1: </a:t>
            </a:r>
            <a:r>
              <a:rPr lang="en-US" sz="3600" dirty="0" smtClean="0"/>
              <a:t> output only the </a:t>
            </a:r>
            <a:r>
              <a:rPr lang="en-US" sz="4000" dirty="0" err="1" smtClean="0"/>
              <a:t>h</a:t>
            </a:r>
            <a:r>
              <a:rPr lang="en-US" sz="4000" baseline="-25000" dirty="0" err="1" smtClean="0"/>
              <a:t>last</a:t>
            </a:r>
            <a:r>
              <a:rPr lang="en-US" sz="3600" dirty="0" smtClean="0"/>
              <a:t> as the output from LSTM layer        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" y="1820769"/>
            <a:ext cx="4596262" cy="147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5462"/>
            <a:ext cx="4818206" cy="1678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370" y="3299606"/>
            <a:ext cx="7081800" cy="32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4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2" y="0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96578" y="933468"/>
            <a:ext cx="1203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USAGE 1: </a:t>
            </a:r>
            <a:r>
              <a:rPr lang="en-US" sz="3600" dirty="0" smtClean="0"/>
              <a:t> output only the </a:t>
            </a:r>
            <a:r>
              <a:rPr lang="en-US" sz="4000" dirty="0" err="1" smtClean="0"/>
              <a:t>h</a:t>
            </a:r>
            <a:r>
              <a:rPr lang="en-US" sz="4000" baseline="-25000" dirty="0" err="1" smtClean="0"/>
              <a:t>last</a:t>
            </a:r>
            <a:r>
              <a:rPr lang="en-US" sz="3600" dirty="0" smtClean="0"/>
              <a:t> as the output from LSTM layer         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7" y="1550636"/>
            <a:ext cx="9667981" cy="5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6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0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46" t="16379" r="26048" b="74630"/>
          <a:stretch/>
        </p:blipFill>
        <p:spPr>
          <a:xfrm>
            <a:off x="302062" y="860137"/>
            <a:ext cx="11622119" cy="575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8488"/>
            <a:ext cx="4241689" cy="1695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198724"/>
            <a:ext cx="4258245" cy="1659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6962" y="1855315"/>
            <a:ext cx="5835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USAGE 2: </a:t>
            </a:r>
            <a:r>
              <a:rPr lang="en-US" sz="3200" dirty="0" smtClean="0"/>
              <a:t> output all the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t</a:t>
            </a:r>
            <a:r>
              <a:rPr lang="en-US" sz="3200" baseline="-25000" dirty="0" smtClean="0"/>
              <a:t>,</a:t>
            </a:r>
            <a:r>
              <a:rPr lang="en-US" sz="3200" dirty="0" smtClean="0"/>
              <a:t>   as the output from LSTM layer         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897" y="3094181"/>
            <a:ext cx="5750103" cy="37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8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63" y="0"/>
            <a:ext cx="119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to stack multiple LSTM layers?         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930021"/>
            <a:ext cx="1209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USAGE 2: </a:t>
            </a:r>
            <a:r>
              <a:rPr lang="en-US" sz="3200" dirty="0" smtClean="0"/>
              <a:t> output all the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t</a:t>
            </a:r>
            <a:r>
              <a:rPr lang="en-US" sz="3200" baseline="-25000" dirty="0" smtClean="0"/>
              <a:t>,</a:t>
            </a:r>
            <a:r>
              <a:rPr lang="en-US" sz="3200" dirty="0" smtClean="0"/>
              <a:t>   as the output from LSTM layer        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7" y="1498742"/>
            <a:ext cx="11601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1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6" y="171629"/>
            <a:ext cx="11164512" cy="6686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43" y="171628"/>
            <a:ext cx="6193605" cy="6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85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2" y="3465271"/>
            <a:ext cx="10609734" cy="3392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7948" y="5341"/>
            <a:ext cx="11465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Let’s finalize our code!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21" y="657613"/>
            <a:ext cx="10609735" cy="31360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73996" y="963232"/>
            <a:ext cx="934948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60421" y="2474360"/>
            <a:ext cx="3125035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73996" y="2764333"/>
            <a:ext cx="2587375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43" y="171628"/>
            <a:ext cx="6193605" cy="609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" y="1643865"/>
            <a:ext cx="12096019" cy="35754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4256" y="2003461"/>
            <a:ext cx="1212351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46386" y="3738081"/>
            <a:ext cx="3505201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6450" y="4097677"/>
            <a:ext cx="2998341" cy="4109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3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43" y="171628"/>
            <a:ext cx="6193605" cy="609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6" y="320211"/>
            <a:ext cx="5186824" cy="153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6" y="2295150"/>
            <a:ext cx="11226397" cy="1423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70" y="3617627"/>
            <a:ext cx="10963910" cy="1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43" y="120258"/>
            <a:ext cx="6193605" cy="609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42708" cy="1194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76" y="-51370"/>
            <a:ext cx="6565328" cy="8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628" y="729465"/>
            <a:ext cx="6411823" cy="1056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2" y="1837664"/>
            <a:ext cx="11952997" cy="45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8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43" y="171628"/>
            <a:ext cx="6193605" cy="609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6" y="747712"/>
            <a:ext cx="11382761" cy="60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8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1065</Words>
  <Application>Microsoft Office PowerPoint</Application>
  <PresentationFormat>Widescreen</PresentationFormat>
  <Paragraphs>194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HOW KERAS LSTM WORKS    FROM A PROGRAMMER PERSPECTIVE</vt:lpstr>
      <vt:lpstr>A SIMPLE SEQ2SEQ PROBLEM</vt:lpstr>
      <vt:lpstr>A SIMPLE SEQ2SEQ PROBLEM</vt:lpstr>
      <vt:lpstr>A SIMPLE SEQ2SEQ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KERAS LSTM WORKS</dc:title>
  <dc:creator>kmk</dc:creator>
  <cp:lastModifiedBy>kmk</cp:lastModifiedBy>
  <cp:revision>35</cp:revision>
  <dcterms:created xsi:type="dcterms:W3CDTF">2020-07-20T12:36:43Z</dcterms:created>
  <dcterms:modified xsi:type="dcterms:W3CDTF">2020-07-21T15:02:51Z</dcterms:modified>
</cp:coreProperties>
</file>