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1" r:id="rId5"/>
    <p:sldId id="259" r:id="rId6"/>
    <p:sldId id="283" r:id="rId7"/>
    <p:sldId id="268" r:id="rId8"/>
    <p:sldId id="269" r:id="rId9"/>
    <p:sldId id="276" r:id="rId10"/>
    <p:sldId id="275" r:id="rId11"/>
    <p:sldId id="273" r:id="rId12"/>
    <p:sldId id="274" r:id="rId13"/>
    <p:sldId id="280" r:id="rId14"/>
    <p:sldId id="272" r:id="rId15"/>
    <p:sldId id="262" r:id="rId16"/>
    <p:sldId id="270" r:id="rId17"/>
    <p:sldId id="263" r:id="rId18"/>
    <p:sldId id="271" r:id="rId19"/>
    <p:sldId id="265" r:id="rId20"/>
    <p:sldId id="277" r:id="rId21"/>
    <p:sldId id="279" r:id="rId22"/>
    <p:sldId id="278" r:id="rId23"/>
    <p:sldId id="286" r:id="rId24"/>
    <p:sldId id="285" r:id="rId25"/>
    <p:sldId id="266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317" autoAdjust="0"/>
  </p:normalViewPr>
  <p:slideViewPr>
    <p:cSldViewPr snapToGrid="0" snapToObjects="1">
      <p:cViewPr varScale="1">
        <p:scale>
          <a:sx n="72" d="100"/>
          <a:sy n="72" d="100"/>
        </p:scale>
        <p:origin x="1110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1" d="100"/>
          <a:sy n="61" d="100"/>
        </p:scale>
        <p:origin x="336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53187-27A1-4B48-9A5B-CC78BE1A895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A944EE-9BDD-4BC8-A1FA-8E3B82F45F26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4"/>
              </a:solidFill>
              <a:latin typeface="Arial" panose="020B0604020202020204"/>
              <a:ea typeface="+mn-ea"/>
              <a:cs typeface="+mn-cs"/>
            </a:rPr>
            <a:t>GET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/status</a:t>
          </a:r>
        </a:p>
      </dgm:t>
    </dgm:pt>
    <dgm:pt modelId="{53D3CF53-D646-4C32-8697-FB346FE6600A}" type="parTrans" cxnId="{1280C91C-A76B-400C-A63E-C8E928B04957}">
      <dgm:prSet/>
      <dgm:spPr/>
      <dgm:t>
        <a:bodyPr/>
        <a:lstStyle/>
        <a:p>
          <a:endParaRPr lang="en-US"/>
        </a:p>
      </dgm:t>
    </dgm:pt>
    <dgm:pt modelId="{0DFA7D64-5BB9-4928-9B8C-2317D35D28E6}" type="sibTrans" cxnId="{1280C91C-A76B-400C-A63E-C8E928B04957}">
      <dgm:prSet/>
      <dgm:spPr/>
      <dgm:t>
        <a:bodyPr/>
        <a:lstStyle/>
        <a:p>
          <a:endParaRPr lang="en-US"/>
        </a:p>
      </dgm:t>
    </dgm:pt>
    <dgm:pt modelId="{E4830D4D-00B5-40EF-A2C1-B029A95AE703}">
      <dgm:prSet phldrT="[Text]" custT="1"/>
      <dgm:spPr/>
      <dgm:t>
        <a:bodyPr/>
        <a:lstStyle/>
        <a:p>
          <a:r>
            <a:rPr lang="en-US" sz="3000" noProof="0" dirty="0"/>
            <a:t>Test </a:t>
          </a:r>
          <a:r>
            <a:rPr lang="en-US" sz="3000" noProof="0" dirty="0">
              <a:solidFill>
                <a:schemeClr val="accent4"/>
              </a:solidFill>
            </a:rPr>
            <a:t>02</a:t>
          </a:r>
        </a:p>
      </dgm:t>
    </dgm:pt>
    <dgm:pt modelId="{094CDAA5-56F5-46A2-AEAB-5AFF611FD569}" type="parTrans" cxnId="{6FA4F4D7-EFFB-4CEB-9D55-82328A934340}">
      <dgm:prSet/>
      <dgm:spPr/>
      <dgm:t>
        <a:bodyPr/>
        <a:lstStyle/>
        <a:p>
          <a:endParaRPr lang="en-US"/>
        </a:p>
      </dgm:t>
    </dgm:pt>
    <dgm:pt modelId="{A9A1205D-3DE2-4115-87F6-43D60ADB3855}" type="sibTrans" cxnId="{6FA4F4D7-EFFB-4CEB-9D55-82328A934340}">
      <dgm:prSet/>
      <dgm:spPr/>
      <dgm:t>
        <a:bodyPr/>
        <a:lstStyle/>
        <a:p>
          <a:endParaRPr lang="en-US"/>
        </a:p>
      </dgm:t>
    </dgm:pt>
    <dgm:pt modelId="{9DB0349E-E1DD-4F43-9809-E3B6D8591A7F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List of books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</dgm:t>
    </dgm:pt>
    <dgm:pt modelId="{A045DAE0-3E7C-44BE-BDC2-AD794AD70710}" type="parTrans" cxnId="{F9AD6B4F-F84A-42C6-A169-9F4644377EF0}">
      <dgm:prSet/>
      <dgm:spPr/>
      <dgm:t>
        <a:bodyPr/>
        <a:lstStyle/>
        <a:p>
          <a:endParaRPr lang="en-US"/>
        </a:p>
      </dgm:t>
    </dgm:pt>
    <dgm:pt modelId="{51647663-9293-44B4-8757-9EC92253F276}" type="sibTrans" cxnId="{F9AD6B4F-F84A-42C6-A169-9F4644377EF0}">
      <dgm:prSet/>
      <dgm:spPr/>
      <dgm:t>
        <a:bodyPr/>
        <a:lstStyle/>
        <a:p>
          <a:endParaRPr lang="en-US"/>
        </a:p>
      </dgm:t>
    </dgm:pt>
    <dgm:pt modelId="{0990D80C-FC26-44CC-AB64-A06E8049BB9C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4"/>
              </a:solidFill>
              <a:latin typeface="Arial" panose="020B0604020202020204"/>
              <a:ea typeface="+mn-ea"/>
              <a:cs typeface="+mn-cs"/>
            </a:rPr>
            <a:t>GET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/books</a:t>
          </a:r>
        </a:p>
      </dgm:t>
    </dgm:pt>
    <dgm:pt modelId="{ED549773-C894-4C0E-8D23-8B27277B8178}" type="parTrans" cxnId="{2E321043-20F4-44DA-801E-E663F069A3BD}">
      <dgm:prSet/>
      <dgm:spPr/>
      <dgm:t>
        <a:bodyPr/>
        <a:lstStyle/>
        <a:p>
          <a:endParaRPr lang="en-US"/>
        </a:p>
      </dgm:t>
    </dgm:pt>
    <dgm:pt modelId="{BF70D2BC-816A-45F4-92F3-DAEC265B2E02}" type="sibTrans" cxnId="{2E321043-20F4-44DA-801E-E663F069A3BD}">
      <dgm:prSet/>
      <dgm:spPr/>
      <dgm:t>
        <a:bodyPr/>
        <a:lstStyle/>
        <a:p>
          <a:endParaRPr lang="en-US"/>
        </a:p>
      </dgm:t>
    </dgm:pt>
    <dgm:pt modelId="{AA320A4C-853F-4479-B9CE-B1629F95BC99}">
      <dgm:prSet phldrT="[Text]" custT="1"/>
      <dgm:spPr/>
      <dgm:t>
        <a:bodyPr/>
        <a:lstStyle/>
        <a:p>
          <a:pPr>
            <a:buNone/>
          </a:pPr>
          <a:r>
            <a:rPr lang="en-US" sz="3000" noProof="0" dirty="0"/>
            <a:t>Tests </a:t>
          </a:r>
          <a:r>
            <a:rPr lang="en-US" sz="3000" noProof="0" dirty="0">
              <a:solidFill>
                <a:schemeClr val="accent4"/>
              </a:solidFill>
            </a:rPr>
            <a:t>03</a:t>
          </a:r>
          <a:r>
            <a:rPr lang="en-US" sz="3000" noProof="0" dirty="0"/>
            <a:t>, </a:t>
          </a:r>
          <a:r>
            <a:rPr lang="en-US" sz="3000" noProof="0" dirty="0">
              <a:solidFill>
                <a:schemeClr val="accent2"/>
              </a:solidFill>
            </a:rPr>
            <a:t>04</a:t>
          </a:r>
        </a:p>
      </dgm:t>
    </dgm:pt>
    <dgm:pt modelId="{1C78CF38-C714-4370-B077-8259CB06E2C5}" type="parTrans" cxnId="{6A59D40C-4A43-41AB-91FD-881568FD81A9}">
      <dgm:prSet/>
      <dgm:spPr/>
      <dgm:t>
        <a:bodyPr/>
        <a:lstStyle/>
        <a:p>
          <a:endParaRPr lang="en-US"/>
        </a:p>
      </dgm:t>
    </dgm:pt>
    <dgm:pt modelId="{44E35290-A43D-4E46-84E8-3A7B15DEC581}" type="sibTrans" cxnId="{6A59D40C-4A43-41AB-91FD-881568FD81A9}">
      <dgm:prSet/>
      <dgm:spPr/>
      <dgm:t>
        <a:bodyPr/>
        <a:lstStyle/>
        <a:p>
          <a:endParaRPr lang="en-US"/>
        </a:p>
      </dgm:t>
    </dgm:pt>
    <dgm:pt modelId="{B86FF3F6-FA17-49BD-A844-2A04FE1676D8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Get a single book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</dgm:t>
    </dgm:pt>
    <dgm:pt modelId="{67517BE8-4DF1-423D-BAE8-DDB1BDC7A19B}" type="parTrans" cxnId="{18D74AB7-2CFF-431B-BBBA-95288A14DE7D}">
      <dgm:prSet/>
      <dgm:spPr/>
      <dgm:t>
        <a:bodyPr/>
        <a:lstStyle/>
        <a:p>
          <a:endParaRPr lang="en-US"/>
        </a:p>
      </dgm:t>
    </dgm:pt>
    <dgm:pt modelId="{66691B2B-7DB2-4FD9-BFDF-4E23E3BBCA29}" type="sibTrans" cxnId="{18D74AB7-2CFF-431B-BBBA-95288A14DE7D}">
      <dgm:prSet/>
      <dgm:spPr/>
      <dgm:t>
        <a:bodyPr/>
        <a:lstStyle/>
        <a:p>
          <a:endParaRPr lang="en-US"/>
        </a:p>
      </dgm:t>
    </dgm:pt>
    <dgm:pt modelId="{39D4CBA4-C546-482B-BFC6-4A177E69D385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4"/>
              </a:solidFill>
              <a:latin typeface="Arial" panose="020B0604020202020204"/>
              <a:ea typeface="+mn-ea"/>
              <a:cs typeface="+mn-cs"/>
            </a:rPr>
            <a:t>GET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/books/:</a:t>
          </a:r>
          <a:r>
            <a:rPr lang="en-US" sz="2200" kern="1200" noProof="0" dirty="0" err="1">
              <a:latin typeface="Arial" panose="020B0604020202020204"/>
              <a:ea typeface="+mn-ea"/>
              <a:cs typeface="+mn-cs"/>
            </a:rPr>
            <a:t>bookId</a:t>
          </a:r>
          <a:endParaRPr lang="en-US" sz="2200" kern="1200" noProof="0" dirty="0">
            <a:latin typeface="Arial" panose="020B0604020202020204"/>
            <a:ea typeface="+mn-ea"/>
            <a:cs typeface="+mn-cs"/>
          </a:endParaRPr>
        </a:p>
      </dgm:t>
    </dgm:pt>
    <dgm:pt modelId="{B6502665-7F07-4BC6-B473-93810D09AF5F}" type="parTrans" cxnId="{810AA3DD-C8F0-42F6-8253-87A2CCA97E2D}">
      <dgm:prSet/>
      <dgm:spPr/>
      <dgm:t>
        <a:bodyPr/>
        <a:lstStyle/>
        <a:p>
          <a:endParaRPr lang="en-US"/>
        </a:p>
      </dgm:t>
    </dgm:pt>
    <dgm:pt modelId="{6716BEBE-80C8-49BA-8919-7433B55FED13}" type="sibTrans" cxnId="{810AA3DD-C8F0-42F6-8253-87A2CCA97E2D}">
      <dgm:prSet/>
      <dgm:spPr/>
      <dgm:t>
        <a:bodyPr/>
        <a:lstStyle/>
        <a:p>
          <a:endParaRPr lang="en-US"/>
        </a:p>
      </dgm:t>
    </dgm:pt>
    <dgm:pt modelId="{43704B66-9DFF-41E8-BC78-E9983F77BC4F}">
      <dgm:prSet phldrT="[Text]" custT="1"/>
      <dgm:spPr/>
      <dgm:t>
        <a:bodyPr/>
        <a:lstStyle/>
        <a:p>
          <a:r>
            <a:rPr lang="en-US" sz="3000" noProof="0" dirty="0"/>
            <a:t>Test </a:t>
          </a:r>
          <a:r>
            <a:rPr lang="en-US" sz="3000" noProof="0" dirty="0">
              <a:solidFill>
                <a:schemeClr val="accent4"/>
              </a:solidFill>
            </a:rPr>
            <a:t>01</a:t>
          </a:r>
        </a:p>
      </dgm:t>
    </dgm:pt>
    <dgm:pt modelId="{5A3C526F-4724-4B1F-8C8A-818EE9A1F37F}" type="parTrans" cxnId="{18E16C89-F719-4C69-8098-FDBBCFC8FB9E}">
      <dgm:prSet/>
      <dgm:spPr/>
      <dgm:t>
        <a:bodyPr/>
        <a:lstStyle/>
        <a:p>
          <a:endParaRPr lang="en-US"/>
        </a:p>
      </dgm:t>
    </dgm:pt>
    <dgm:pt modelId="{C771AE21-969D-4405-B3BD-392F10D65717}" type="sibTrans" cxnId="{18E16C89-F719-4C69-8098-FDBBCFC8FB9E}">
      <dgm:prSet/>
      <dgm:spPr/>
      <dgm:t>
        <a:bodyPr/>
        <a:lstStyle/>
        <a:p>
          <a:endParaRPr lang="en-US"/>
        </a:p>
      </dgm:t>
    </dgm:pt>
    <dgm:pt modelId="{6B316835-FCD2-4E81-9129-E4AD9BD41B26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Status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</dgm:t>
    </dgm:pt>
    <dgm:pt modelId="{600C325B-DA6A-40BE-A095-F7384CB06B0E}" type="sibTrans" cxnId="{6DE42891-5D5B-423F-B1DD-E94FE5AD437E}">
      <dgm:prSet/>
      <dgm:spPr/>
      <dgm:t>
        <a:bodyPr/>
        <a:lstStyle/>
        <a:p>
          <a:endParaRPr lang="en-US"/>
        </a:p>
      </dgm:t>
    </dgm:pt>
    <dgm:pt modelId="{6E1B00A0-A9A9-4593-8059-C7EDF24C8781}" type="parTrans" cxnId="{6DE42891-5D5B-423F-B1DD-E94FE5AD437E}">
      <dgm:prSet/>
      <dgm:spPr/>
      <dgm:t>
        <a:bodyPr/>
        <a:lstStyle/>
        <a:p>
          <a:endParaRPr lang="en-US"/>
        </a:p>
      </dgm:t>
    </dgm:pt>
    <dgm:pt modelId="{FB8D3A8C-031A-4B87-9C18-19B22DF4C1CC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6"/>
              </a:solidFill>
              <a:latin typeface="Arial" panose="020B0604020202020204"/>
              <a:ea typeface="+mn-ea"/>
              <a:cs typeface="+mn-cs"/>
            </a:rPr>
            <a:t>POST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</a:t>
          </a:r>
          <a:r>
            <a:rPr lang="en-US" sz="2200" kern="1200" noProof="0" dirty="0" err="1">
              <a:latin typeface="Arial" panose="020B0604020202020204"/>
              <a:ea typeface="+mn-ea"/>
              <a:cs typeface="+mn-cs"/>
            </a:rPr>
            <a:t>api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-clients/</a:t>
          </a:r>
        </a:p>
      </dgm:t>
    </dgm:pt>
    <dgm:pt modelId="{72CAF5B4-0005-4C6A-877B-2E9605B13B15}" type="parTrans" cxnId="{CCCD2371-2747-460A-B526-70C7B05C2A22}">
      <dgm:prSet/>
      <dgm:spPr/>
      <dgm:t>
        <a:bodyPr/>
        <a:lstStyle/>
        <a:p>
          <a:endParaRPr lang="en-US"/>
        </a:p>
      </dgm:t>
    </dgm:pt>
    <dgm:pt modelId="{0C2FE7C9-C2E7-4269-A0D2-A05F5DB11ACE}" type="sibTrans" cxnId="{CCCD2371-2747-460A-B526-70C7B05C2A22}">
      <dgm:prSet/>
      <dgm:spPr/>
      <dgm:t>
        <a:bodyPr/>
        <a:lstStyle/>
        <a:p>
          <a:endParaRPr lang="en-US"/>
        </a:p>
      </dgm:t>
    </dgm:pt>
    <dgm:pt modelId="{0C8901EF-8F8D-4E35-9432-01010D60AC87}">
      <dgm:prSet phldrT="[Text]" custT="1"/>
      <dgm:spPr/>
      <dgm:t>
        <a:bodyPr/>
        <a:lstStyle/>
        <a:p>
          <a:pPr>
            <a:buNone/>
          </a:pPr>
          <a:r>
            <a:rPr lang="en-US" sz="3000" noProof="0" dirty="0"/>
            <a:t>Tests </a:t>
          </a:r>
          <a:r>
            <a:rPr lang="en-US" sz="3000" noProof="0" dirty="0">
              <a:solidFill>
                <a:schemeClr val="accent4"/>
              </a:solidFill>
            </a:rPr>
            <a:t>05</a:t>
          </a:r>
          <a:r>
            <a:rPr lang="en-US" sz="3000" noProof="0" dirty="0"/>
            <a:t>, </a:t>
          </a:r>
          <a:r>
            <a:rPr lang="en-US" sz="3000" noProof="0" dirty="0">
              <a:solidFill>
                <a:schemeClr val="accent2"/>
              </a:solidFill>
            </a:rPr>
            <a:t>06</a:t>
          </a:r>
        </a:p>
      </dgm:t>
    </dgm:pt>
    <dgm:pt modelId="{8D80E379-EC98-45B6-8468-1C8E96993464}" type="parTrans" cxnId="{F5E3E21F-CD5F-4BBD-A32F-5D472F096026}">
      <dgm:prSet/>
      <dgm:spPr/>
      <dgm:t>
        <a:bodyPr/>
        <a:lstStyle/>
        <a:p>
          <a:endParaRPr lang="en-US"/>
        </a:p>
      </dgm:t>
    </dgm:pt>
    <dgm:pt modelId="{60229A27-01AE-42CC-86AA-41E16057A1BC}" type="sibTrans" cxnId="{F5E3E21F-CD5F-4BBD-A32F-5D472F096026}">
      <dgm:prSet/>
      <dgm:spPr/>
      <dgm:t>
        <a:bodyPr/>
        <a:lstStyle/>
        <a:p>
          <a:endParaRPr lang="en-US"/>
        </a:p>
      </dgm:t>
    </dgm:pt>
    <dgm:pt modelId="{E8F82EA8-FAEF-4248-851F-58127A582462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API Authentication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</dgm:t>
    </dgm:pt>
    <dgm:pt modelId="{5696CAC6-431D-431A-9EB5-FD98C271CFDD}" type="parTrans" cxnId="{34E63FC6-DD93-4D38-A7B5-E5C5420620A1}">
      <dgm:prSet/>
      <dgm:spPr/>
      <dgm:t>
        <a:bodyPr/>
        <a:lstStyle/>
        <a:p>
          <a:endParaRPr lang="en-US"/>
        </a:p>
      </dgm:t>
    </dgm:pt>
    <dgm:pt modelId="{BC6E04E7-DFA0-427D-A15D-A1FB40222C15}" type="sibTrans" cxnId="{34E63FC6-DD93-4D38-A7B5-E5C5420620A1}">
      <dgm:prSet/>
      <dgm:spPr/>
      <dgm:t>
        <a:bodyPr/>
        <a:lstStyle/>
        <a:p>
          <a:endParaRPr lang="en-US"/>
        </a:p>
      </dgm:t>
    </dgm:pt>
    <dgm:pt modelId="{F74508DB-C964-40CE-B69A-7ED0DF4527E0}" type="pres">
      <dgm:prSet presAssocID="{1AC53187-27A1-4B48-9A5B-CC78BE1A895A}" presName="Name0" presStyleCnt="0">
        <dgm:presLayoutVars>
          <dgm:dir/>
          <dgm:animLvl val="lvl"/>
          <dgm:resizeHandles val="exact"/>
        </dgm:presLayoutVars>
      </dgm:prSet>
      <dgm:spPr/>
    </dgm:pt>
    <dgm:pt modelId="{B0F50375-49A8-41E6-8F02-AA48F80FFC18}" type="pres">
      <dgm:prSet presAssocID="{43704B66-9DFF-41E8-BC78-E9983F77BC4F}" presName="linNode" presStyleCnt="0"/>
      <dgm:spPr/>
    </dgm:pt>
    <dgm:pt modelId="{8D8C226D-989C-4ADA-BA50-EA896846FBF9}" type="pres">
      <dgm:prSet presAssocID="{43704B66-9DFF-41E8-BC78-E9983F77BC4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BEB0795-DAFA-4EC9-AAF0-D43E9DDABFBA}" type="pres">
      <dgm:prSet presAssocID="{43704B66-9DFF-41E8-BC78-E9983F77BC4F}" presName="descendantText" presStyleLbl="alignAccFollowNode1" presStyleIdx="0" presStyleCnt="4">
        <dgm:presLayoutVars>
          <dgm:bulletEnabled val="1"/>
        </dgm:presLayoutVars>
      </dgm:prSet>
      <dgm:spPr/>
    </dgm:pt>
    <dgm:pt modelId="{948041AD-5684-4DA1-A20A-9BE194522A31}" type="pres">
      <dgm:prSet presAssocID="{C771AE21-969D-4405-B3BD-392F10D65717}" presName="sp" presStyleCnt="0"/>
      <dgm:spPr/>
    </dgm:pt>
    <dgm:pt modelId="{B1437050-B7BA-4CA9-9578-0E8DFE001147}" type="pres">
      <dgm:prSet presAssocID="{E4830D4D-00B5-40EF-A2C1-B029A95AE703}" presName="linNode" presStyleCnt="0"/>
      <dgm:spPr/>
    </dgm:pt>
    <dgm:pt modelId="{252C9A6D-BD60-4D57-A6CE-4B1C173C7728}" type="pres">
      <dgm:prSet presAssocID="{E4830D4D-00B5-40EF-A2C1-B029A95AE70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7380D2D-A30B-485B-89D8-35807071EB12}" type="pres">
      <dgm:prSet presAssocID="{E4830D4D-00B5-40EF-A2C1-B029A95AE703}" presName="descendantText" presStyleLbl="alignAccFollowNode1" presStyleIdx="1" presStyleCnt="4">
        <dgm:presLayoutVars>
          <dgm:bulletEnabled val="1"/>
        </dgm:presLayoutVars>
      </dgm:prSet>
      <dgm:spPr/>
    </dgm:pt>
    <dgm:pt modelId="{CF4B2C0B-5C99-419F-B6E9-68A6BFD1EFE1}" type="pres">
      <dgm:prSet presAssocID="{A9A1205D-3DE2-4115-87F6-43D60ADB3855}" presName="sp" presStyleCnt="0"/>
      <dgm:spPr/>
    </dgm:pt>
    <dgm:pt modelId="{3F446DF6-7159-4612-A565-61F59275F2D6}" type="pres">
      <dgm:prSet presAssocID="{AA320A4C-853F-4479-B9CE-B1629F95BC99}" presName="linNode" presStyleCnt="0"/>
      <dgm:spPr/>
    </dgm:pt>
    <dgm:pt modelId="{12475C2A-6AFE-440E-B39B-2B3CD77A3C8E}" type="pres">
      <dgm:prSet presAssocID="{AA320A4C-853F-4479-B9CE-B1629F95BC9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46B4023-FE74-456D-975C-40B0C0A9C2B9}" type="pres">
      <dgm:prSet presAssocID="{AA320A4C-853F-4479-B9CE-B1629F95BC99}" presName="descendantText" presStyleLbl="alignAccFollowNode1" presStyleIdx="2" presStyleCnt="4">
        <dgm:presLayoutVars>
          <dgm:bulletEnabled val="1"/>
        </dgm:presLayoutVars>
      </dgm:prSet>
      <dgm:spPr/>
    </dgm:pt>
    <dgm:pt modelId="{77AFEF5A-07AF-43E7-AD79-E905210A5D0E}" type="pres">
      <dgm:prSet presAssocID="{44E35290-A43D-4E46-84E8-3A7B15DEC581}" presName="sp" presStyleCnt="0"/>
      <dgm:spPr/>
    </dgm:pt>
    <dgm:pt modelId="{87AAAA87-2DE7-4E43-A639-FFF1665CF1D6}" type="pres">
      <dgm:prSet presAssocID="{0C8901EF-8F8D-4E35-9432-01010D60AC87}" presName="linNode" presStyleCnt="0"/>
      <dgm:spPr/>
    </dgm:pt>
    <dgm:pt modelId="{5A41EFA0-DC33-4B30-8A51-F67CC515AB8B}" type="pres">
      <dgm:prSet presAssocID="{0C8901EF-8F8D-4E35-9432-01010D60AC8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744619C-3A0F-4269-BFD4-E6F76714EC35}" type="pres">
      <dgm:prSet presAssocID="{0C8901EF-8F8D-4E35-9432-01010D60AC8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A59D40C-4A43-41AB-91FD-881568FD81A9}" srcId="{1AC53187-27A1-4B48-9A5B-CC78BE1A895A}" destId="{AA320A4C-853F-4479-B9CE-B1629F95BC99}" srcOrd="2" destOrd="0" parTransId="{1C78CF38-C714-4370-B077-8259CB06E2C5}" sibTransId="{44E35290-A43D-4E46-84E8-3A7B15DEC581}"/>
    <dgm:cxn modelId="{1280C91C-A76B-400C-A63E-C8E928B04957}" srcId="{43704B66-9DFF-41E8-BC78-E9983F77BC4F}" destId="{64A944EE-9BDD-4BC8-A1FA-8E3B82F45F26}" srcOrd="1" destOrd="0" parTransId="{53D3CF53-D646-4C32-8697-FB346FE6600A}" sibTransId="{0DFA7D64-5BB9-4928-9B8C-2317D35D28E6}"/>
    <dgm:cxn modelId="{F5E3E21F-CD5F-4BBD-A32F-5D472F096026}" srcId="{1AC53187-27A1-4B48-9A5B-CC78BE1A895A}" destId="{0C8901EF-8F8D-4E35-9432-01010D60AC87}" srcOrd="3" destOrd="0" parTransId="{8D80E379-EC98-45B6-8468-1C8E96993464}" sibTransId="{60229A27-01AE-42CC-86AA-41E16057A1BC}"/>
    <dgm:cxn modelId="{C0A87C27-AC54-4EEA-8C1F-8EB4BA26F5D0}" type="presOf" srcId="{0990D80C-FC26-44CC-AB64-A06E8049BB9C}" destId="{67380D2D-A30B-485B-89D8-35807071EB12}" srcOrd="0" destOrd="1" presId="urn:microsoft.com/office/officeart/2005/8/layout/vList5"/>
    <dgm:cxn modelId="{2E321043-20F4-44DA-801E-E663F069A3BD}" srcId="{E4830D4D-00B5-40EF-A2C1-B029A95AE703}" destId="{0990D80C-FC26-44CC-AB64-A06E8049BB9C}" srcOrd="1" destOrd="0" parTransId="{ED549773-C894-4C0E-8D23-8B27277B8178}" sibTransId="{BF70D2BC-816A-45F4-92F3-DAEC265B2E02}"/>
    <dgm:cxn modelId="{8D9A1D6C-8BC8-4F94-AE03-69FB45EB4B15}" type="presOf" srcId="{E4830D4D-00B5-40EF-A2C1-B029A95AE703}" destId="{252C9A6D-BD60-4D57-A6CE-4B1C173C7728}" srcOrd="0" destOrd="0" presId="urn:microsoft.com/office/officeart/2005/8/layout/vList5"/>
    <dgm:cxn modelId="{1C98EE6D-0ACC-4625-BFBB-F539335E3FA0}" type="presOf" srcId="{9DB0349E-E1DD-4F43-9809-E3B6D8591A7F}" destId="{67380D2D-A30B-485B-89D8-35807071EB12}" srcOrd="0" destOrd="0" presId="urn:microsoft.com/office/officeart/2005/8/layout/vList5"/>
    <dgm:cxn modelId="{F9AD6B4F-F84A-42C6-A169-9F4644377EF0}" srcId="{E4830D4D-00B5-40EF-A2C1-B029A95AE703}" destId="{9DB0349E-E1DD-4F43-9809-E3B6D8591A7F}" srcOrd="0" destOrd="0" parTransId="{A045DAE0-3E7C-44BE-BDC2-AD794AD70710}" sibTransId="{51647663-9293-44B4-8757-9EC92253F276}"/>
    <dgm:cxn modelId="{CCCD2371-2747-460A-B526-70C7B05C2A22}" srcId="{0C8901EF-8F8D-4E35-9432-01010D60AC87}" destId="{FB8D3A8C-031A-4B87-9C18-19B22DF4C1CC}" srcOrd="1" destOrd="0" parTransId="{72CAF5B4-0005-4C6A-877B-2E9605B13B15}" sibTransId="{0C2FE7C9-C2E7-4269-A0D2-A05F5DB11ACE}"/>
    <dgm:cxn modelId="{18E16C89-F719-4C69-8098-FDBBCFC8FB9E}" srcId="{1AC53187-27A1-4B48-9A5B-CC78BE1A895A}" destId="{43704B66-9DFF-41E8-BC78-E9983F77BC4F}" srcOrd="0" destOrd="0" parTransId="{5A3C526F-4724-4B1F-8C8A-818EE9A1F37F}" sibTransId="{C771AE21-969D-4405-B3BD-392F10D65717}"/>
    <dgm:cxn modelId="{6520E78E-FFC9-4CBB-8401-3F13D42EB8CF}" type="presOf" srcId="{E8F82EA8-FAEF-4248-851F-58127A582462}" destId="{3744619C-3A0F-4269-BFD4-E6F76714EC35}" srcOrd="0" destOrd="0" presId="urn:microsoft.com/office/officeart/2005/8/layout/vList5"/>
    <dgm:cxn modelId="{6DE42891-5D5B-423F-B1DD-E94FE5AD437E}" srcId="{43704B66-9DFF-41E8-BC78-E9983F77BC4F}" destId="{6B316835-FCD2-4E81-9129-E4AD9BD41B26}" srcOrd="0" destOrd="0" parTransId="{6E1B00A0-A9A9-4593-8059-C7EDF24C8781}" sibTransId="{600C325B-DA6A-40BE-A095-F7384CB06B0E}"/>
    <dgm:cxn modelId="{6C418694-49E1-473A-9FC6-A62E839101E8}" type="presOf" srcId="{39D4CBA4-C546-482B-BFC6-4A177E69D385}" destId="{146B4023-FE74-456D-975C-40B0C0A9C2B9}" srcOrd="0" destOrd="1" presId="urn:microsoft.com/office/officeart/2005/8/layout/vList5"/>
    <dgm:cxn modelId="{800AA397-81D3-4127-AAD2-597250EFF601}" type="presOf" srcId="{6B316835-FCD2-4E81-9129-E4AD9BD41B26}" destId="{ABEB0795-DAFA-4EC9-AAF0-D43E9DDABFBA}" srcOrd="0" destOrd="0" presId="urn:microsoft.com/office/officeart/2005/8/layout/vList5"/>
    <dgm:cxn modelId="{E9752A9E-7837-41C7-B7E1-203945ADDB9F}" type="presOf" srcId="{43704B66-9DFF-41E8-BC78-E9983F77BC4F}" destId="{8D8C226D-989C-4ADA-BA50-EA896846FBF9}" srcOrd="0" destOrd="0" presId="urn:microsoft.com/office/officeart/2005/8/layout/vList5"/>
    <dgm:cxn modelId="{70CD2AA7-E118-4566-A6A0-9896A8BC837B}" type="presOf" srcId="{B86FF3F6-FA17-49BD-A844-2A04FE1676D8}" destId="{146B4023-FE74-456D-975C-40B0C0A9C2B9}" srcOrd="0" destOrd="0" presId="urn:microsoft.com/office/officeart/2005/8/layout/vList5"/>
    <dgm:cxn modelId="{18D74AB7-2CFF-431B-BBBA-95288A14DE7D}" srcId="{AA320A4C-853F-4479-B9CE-B1629F95BC99}" destId="{B86FF3F6-FA17-49BD-A844-2A04FE1676D8}" srcOrd="0" destOrd="0" parTransId="{67517BE8-4DF1-423D-BAE8-DDB1BDC7A19B}" sibTransId="{66691B2B-7DB2-4FD9-BFDF-4E23E3BBCA29}"/>
    <dgm:cxn modelId="{34E63FC6-DD93-4D38-A7B5-E5C5420620A1}" srcId="{0C8901EF-8F8D-4E35-9432-01010D60AC87}" destId="{E8F82EA8-FAEF-4248-851F-58127A582462}" srcOrd="0" destOrd="0" parTransId="{5696CAC6-431D-431A-9EB5-FD98C271CFDD}" sibTransId="{BC6E04E7-DFA0-427D-A15D-A1FB40222C15}"/>
    <dgm:cxn modelId="{690285C7-A733-493A-A57E-FBE30D71EFC9}" type="presOf" srcId="{FB8D3A8C-031A-4B87-9C18-19B22DF4C1CC}" destId="{3744619C-3A0F-4269-BFD4-E6F76714EC35}" srcOrd="0" destOrd="1" presId="urn:microsoft.com/office/officeart/2005/8/layout/vList5"/>
    <dgm:cxn modelId="{BCCC47D1-A2B2-45EE-B05E-AB00CD87851E}" type="presOf" srcId="{1AC53187-27A1-4B48-9A5B-CC78BE1A895A}" destId="{F74508DB-C964-40CE-B69A-7ED0DF4527E0}" srcOrd="0" destOrd="0" presId="urn:microsoft.com/office/officeart/2005/8/layout/vList5"/>
    <dgm:cxn modelId="{2FF3C5D2-CD55-47FF-9452-E4136D991443}" type="presOf" srcId="{AA320A4C-853F-4479-B9CE-B1629F95BC99}" destId="{12475C2A-6AFE-440E-B39B-2B3CD77A3C8E}" srcOrd="0" destOrd="0" presId="urn:microsoft.com/office/officeart/2005/8/layout/vList5"/>
    <dgm:cxn modelId="{9A4BCBD4-C43D-472B-A977-4137032B37B0}" type="presOf" srcId="{0C8901EF-8F8D-4E35-9432-01010D60AC87}" destId="{5A41EFA0-DC33-4B30-8A51-F67CC515AB8B}" srcOrd="0" destOrd="0" presId="urn:microsoft.com/office/officeart/2005/8/layout/vList5"/>
    <dgm:cxn modelId="{6FA4F4D7-EFFB-4CEB-9D55-82328A934340}" srcId="{1AC53187-27A1-4B48-9A5B-CC78BE1A895A}" destId="{E4830D4D-00B5-40EF-A2C1-B029A95AE703}" srcOrd="1" destOrd="0" parTransId="{094CDAA5-56F5-46A2-AEAB-5AFF611FD569}" sibTransId="{A9A1205D-3DE2-4115-87F6-43D60ADB3855}"/>
    <dgm:cxn modelId="{810AA3DD-C8F0-42F6-8253-87A2CCA97E2D}" srcId="{AA320A4C-853F-4479-B9CE-B1629F95BC99}" destId="{39D4CBA4-C546-482B-BFC6-4A177E69D385}" srcOrd="1" destOrd="0" parTransId="{B6502665-7F07-4BC6-B473-93810D09AF5F}" sibTransId="{6716BEBE-80C8-49BA-8919-7433B55FED13}"/>
    <dgm:cxn modelId="{43AEE3EE-1E15-4920-9CE4-B48AD4168E7D}" type="presOf" srcId="{64A944EE-9BDD-4BC8-A1FA-8E3B82F45F26}" destId="{ABEB0795-DAFA-4EC9-AAF0-D43E9DDABFBA}" srcOrd="0" destOrd="1" presId="urn:microsoft.com/office/officeart/2005/8/layout/vList5"/>
    <dgm:cxn modelId="{11ED7DC9-8514-4EFC-90D2-577274A1724B}" type="presParOf" srcId="{F74508DB-C964-40CE-B69A-7ED0DF4527E0}" destId="{B0F50375-49A8-41E6-8F02-AA48F80FFC18}" srcOrd="0" destOrd="0" presId="urn:microsoft.com/office/officeart/2005/8/layout/vList5"/>
    <dgm:cxn modelId="{ADA2A0AC-309A-4970-AE1A-02EDB6385462}" type="presParOf" srcId="{B0F50375-49A8-41E6-8F02-AA48F80FFC18}" destId="{8D8C226D-989C-4ADA-BA50-EA896846FBF9}" srcOrd="0" destOrd="0" presId="urn:microsoft.com/office/officeart/2005/8/layout/vList5"/>
    <dgm:cxn modelId="{8643ED60-550E-4CD8-9611-3038AB9DAE2F}" type="presParOf" srcId="{B0F50375-49A8-41E6-8F02-AA48F80FFC18}" destId="{ABEB0795-DAFA-4EC9-AAF0-D43E9DDABFBA}" srcOrd="1" destOrd="0" presId="urn:microsoft.com/office/officeart/2005/8/layout/vList5"/>
    <dgm:cxn modelId="{584382A4-9798-43EB-A8AA-8E0F19DEACBE}" type="presParOf" srcId="{F74508DB-C964-40CE-B69A-7ED0DF4527E0}" destId="{948041AD-5684-4DA1-A20A-9BE194522A31}" srcOrd="1" destOrd="0" presId="urn:microsoft.com/office/officeart/2005/8/layout/vList5"/>
    <dgm:cxn modelId="{DF92362E-9BBB-42E4-A4CF-36BCBDA2AF21}" type="presParOf" srcId="{F74508DB-C964-40CE-B69A-7ED0DF4527E0}" destId="{B1437050-B7BA-4CA9-9578-0E8DFE001147}" srcOrd="2" destOrd="0" presId="urn:microsoft.com/office/officeart/2005/8/layout/vList5"/>
    <dgm:cxn modelId="{D2BF6D7B-4B26-4867-AD5F-87B8D73A046C}" type="presParOf" srcId="{B1437050-B7BA-4CA9-9578-0E8DFE001147}" destId="{252C9A6D-BD60-4D57-A6CE-4B1C173C7728}" srcOrd="0" destOrd="0" presId="urn:microsoft.com/office/officeart/2005/8/layout/vList5"/>
    <dgm:cxn modelId="{7DDDC14C-EEFE-47BD-80C7-7368CE2B54CA}" type="presParOf" srcId="{B1437050-B7BA-4CA9-9578-0E8DFE001147}" destId="{67380D2D-A30B-485B-89D8-35807071EB12}" srcOrd="1" destOrd="0" presId="urn:microsoft.com/office/officeart/2005/8/layout/vList5"/>
    <dgm:cxn modelId="{AC26221A-769A-4A91-82A9-8000C756556A}" type="presParOf" srcId="{F74508DB-C964-40CE-B69A-7ED0DF4527E0}" destId="{CF4B2C0B-5C99-419F-B6E9-68A6BFD1EFE1}" srcOrd="3" destOrd="0" presId="urn:microsoft.com/office/officeart/2005/8/layout/vList5"/>
    <dgm:cxn modelId="{44142662-4D73-428B-A3EF-C6FE1CEB12E4}" type="presParOf" srcId="{F74508DB-C964-40CE-B69A-7ED0DF4527E0}" destId="{3F446DF6-7159-4612-A565-61F59275F2D6}" srcOrd="4" destOrd="0" presId="urn:microsoft.com/office/officeart/2005/8/layout/vList5"/>
    <dgm:cxn modelId="{E5BE95B5-926D-43BD-BABA-9A0ECFD11068}" type="presParOf" srcId="{3F446DF6-7159-4612-A565-61F59275F2D6}" destId="{12475C2A-6AFE-440E-B39B-2B3CD77A3C8E}" srcOrd="0" destOrd="0" presId="urn:microsoft.com/office/officeart/2005/8/layout/vList5"/>
    <dgm:cxn modelId="{D6BFB014-DCCF-41A7-805C-7596CB00053E}" type="presParOf" srcId="{3F446DF6-7159-4612-A565-61F59275F2D6}" destId="{146B4023-FE74-456D-975C-40B0C0A9C2B9}" srcOrd="1" destOrd="0" presId="urn:microsoft.com/office/officeart/2005/8/layout/vList5"/>
    <dgm:cxn modelId="{8F237D27-7B76-4958-88A1-F38FD26B020C}" type="presParOf" srcId="{F74508DB-C964-40CE-B69A-7ED0DF4527E0}" destId="{77AFEF5A-07AF-43E7-AD79-E905210A5D0E}" srcOrd="5" destOrd="0" presId="urn:microsoft.com/office/officeart/2005/8/layout/vList5"/>
    <dgm:cxn modelId="{C6AA1E01-DFD8-4A19-86F9-B0DBCE394C88}" type="presParOf" srcId="{F74508DB-C964-40CE-B69A-7ED0DF4527E0}" destId="{87AAAA87-2DE7-4E43-A639-FFF1665CF1D6}" srcOrd="6" destOrd="0" presId="urn:microsoft.com/office/officeart/2005/8/layout/vList5"/>
    <dgm:cxn modelId="{D89B417C-5FD0-4853-87F9-17EE6737D79A}" type="presParOf" srcId="{87AAAA87-2DE7-4E43-A639-FFF1665CF1D6}" destId="{5A41EFA0-DC33-4B30-8A51-F67CC515AB8B}" srcOrd="0" destOrd="0" presId="urn:microsoft.com/office/officeart/2005/8/layout/vList5"/>
    <dgm:cxn modelId="{6DE5FE53-8638-45EB-8F32-921977BE5837}" type="presParOf" srcId="{87AAAA87-2DE7-4E43-A639-FFF1665CF1D6}" destId="{3744619C-3A0F-4269-BFD4-E6F76714EC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53187-27A1-4B48-9A5B-CC78BE1A895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45C92C-FC6F-48B4-BA52-62305F8B7889}">
      <dgm:prSet phldrT="[Text]" custT="1"/>
      <dgm:spPr/>
      <dgm:t>
        <a:bodyPr/>
        <a:lstStyle/>
        <a:p>
          <a:pPr>
            <a:buNone/>
          </a:pPr>
          <a:r>
            <a:rPr lang="en-US" sz="3000" kern="1200" noProof="0" dirty="0"/>
            <a:t>Test </a:t>
          </a:r>
          <a:r>
            <a:rPr lang="en-US" sz="3000" kern="1200" noProof="0" dirty="0">
              <a:solidFill>
                <a:schemeClr val="accent4"/>
              </a:solidFill>
            </a:rPr>
            <a:t>09</a:t>
          </a:r>
        </a:p>
      </dgm:t>
    </dgm:pt>
    <dgm:pt modelId="{6F3D844B-28E2-4935-B0AA-D1AA89BF5816}" type="parTrans" cxnId="{71C44175-91EF-43E8-AEC2-FC31B0A91639}">
      <dgm:prSet/>
      <dgm:spPr/>
      <dgm:t>
        <a:bodyPr/>
        <a:lstStyle/>
        <a:p>
          <a:endParaRPr lang="en-US"/>
        </a:p>
      </dgm:t>
    </dgm:pt>
    <dgm:pt modelId="{C6B0FB2E-02D2-4F5D-8136-13082B3B8CD1}" type="sibTrans" cxnId="{71C44175-91EF-43E8-AEC2-FC31B0A91639}">
      <dgm:prSet/>
      <dgm:spPr/>
      <dgm:t>
        <a:bodyPr/>
        <a:lstStyle/>
        <a:p>
          <a:endParaRPr lang="en-US"/>
        </a:p>
      </dgm:t>
    </dgm:pt>
    <dgm:pt modelId="{C3899A91-F0C6-41BF-AE7B-A51EF4AA42C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noProof="0" dirty="0">
              <a:solidFill>
                <a:schemeClr val="accent4"/>
              </a:solidFill>
            </a:rPr>
            <a:t>GET</a:t>
          </a:r>
          <a:r>
            <a:rPr lang="en-US" sz="2200" noProof="0" dirty="0"/>
            <a:t>/orders</a:t>
          </a:r>
        </a:p>
      </dgm:t>
    </dgm:pt>
    <dgm:pt modelId="{1EF210C4-F8C4-4209-8813-C2B38918293F}" type="parTrans" cxnId="{F629A2C7-902B-4C64-A601-6B3B34D08420}">
      <dgm:prSet/>
      <dgm:spPr/>
      <dgm:t>
        <a:bodyPr/>
        <a:lstStyle/>
        <a:p>
          <a:endParaRPr lang="en-US"/>
        </a:p>
      </dgm:t>
    </dgm:pt>
    <dgm:pt modelId="{2C4A5773-F3BC-43AE-B78F-D2BA2B96AE01}" type="sibTrans" cxnId="{F629A2C7-902B-4C64-A601-6B3B34D08420}">
      <dgm:prSet/>
      <dgm:spPr/>
      <dgm:t>
        <a:bodyPr/>
        <a:lstStyle/>
        <a:p>
          <a:endParaRPr lang="en-US"/>
        </a:p>
      </dgm:t>
    </dgm:pt>
    <dgm:pt modelId="{BB5F344F-C84B-4FD4-B48D-E793CD7707C7}">
      <dgm:prSet phldrT="[Text]" custT="1"/>
      <dgm:spPr/>
      <dgm:t>
        <a:bodyPr/>
        <a:lstStyle/>
        <a:p>
          <a:pPr>
            <a:buNone/>
          </a:pPr>
          <a:r>
            <a:rPr lang="en-US" sz="2200" b="1" noProof="0" dirty="0"/>
            <a:t>Get an order</a:t>
          </a:r>
          <a:endParaRPr lang="en-US" sz="2200" noProof="0" dirty="0"/>
        </a:p>
      </dgm:t>
    </dgm:pt>
    <dgm:pt modelId="{ED526B7D-2046-4A21-B961-A34C8B2BA67B}" type="parTrans" cxnId="{4777FB19-ED5F-405F-B9F9-3F5DA3575307}">
      <dgm:prSet/>
      <dgm:spPr/>
      <dgm:t>
        <a:bodyPr/>
        <a:lstStyle/>
        <a:p>
          <a:endParaRPr lang="en-US"/>
        </a:p>
      </dgm:t>
    </dgm:pt>
    <dgm:pt modelId="{B532C74C-A1AF-4E36-A285-9530112C0E5B}" type="sibTrans" cxnId="{4777FB19-ED5F-405F-B9F9-3F5DA3575307}">
      <dgm:prSet/>
      <dgm:spPr/>
      <dgm:t>
        <a:bodyPr/>
        <a:lstStyle/>
        <a:p>
          <a:endParaRPr lang="en-US"/>
        </a:p>
      </dgm:t>
    </dgm:pt>
    <dgm:pt modelId="{01EDD0AB-CBC9-4D9F-A54E-89C2A48F953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noProof="0" dirty="0">
              <a:solidFill>
                <a:schemeClr val="accent4"/>
              </a:solidFill>
            </a:rPr>
            <a:t>GET</a:t>
          </a:r>
          <a:r>
            <a:rPr lang="en-US" sz="2200" noProof="0" dirty="0"/>
            <a:t>/orders/:</a:t>
          </a:r>
          <a:r>
            <a:rPr lang="en-US" sz="2200" noProof="0" dirty="0" err="1"/>
            <a:t>orderId</a:t>
          </a:r>
          <a:endParaRPr lang="en-US" sz="2200" noProof="0" dirty="0"/>
        </a:p>
      </dgm:t>
    </dgm:pt>
    <dgm:pt modelId="{B8DB85B7-7A92-451B-87AF-2947762FDC6C}" type="parTrans" cxnId="{D1C34B86-B799-4BBB-B369-1734F61896E6}">
      <dgm:prSet/>
      <dgm:spPr/>
      <dgm:t>
        <a:bodyPr/>
        <a:lstStyle/>
        <a:p>
          <a:endParaRPr lang="en-US"/>
        </a:p>
      </dgm:t>
    </dgm:pt>
    <dgm:pt modelId="{6ACE8526-DE4F-4459-853E-834A5440C6CB}" type="sibTrans" cxnId="{D1C34B86-B799-4BBB-B369-1734F61896E6}">
      <dgm:prSet/>
      <dgm:spPr/>
      <dgm:t>
        <a:bodyPr/>
        <a:lstStyle/>
        <a:p>
          <a:endParaRPr lang="en-US"/>
        </a:p>
      </dgm:t>
    </dgm:pt>
    <dgm:pt modelId="{7CCD1799-BF3A-4584-90F9-D0EF2AFC69C9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200" b="1" noProof="0" dirty="0"/>
            <a:t>Get all orders</a:t>
          </a:r>
          <a:endParaRPr lang="en-US" sz="2200" noProof="0" dirty="0"/>
        </a:p>
      </dgm:t>
    </dgm:pt>
    <dgm:pt modelId="{F57F7385-CE09-4545-81C8-64D5D064C5CE}" type="sibTrans" cxnId="{C490BF62-FCFC-496D-9455-E581BE149D17}">
      <dgm:prSet/>
      <dgm:spPr/>
      <dgm:t>
        <a:bodyPr/>
        <a:lstStyle/>
        <a:p>
          <a:endParaRPr lang="en-US"/>
        </a:p>
      </dgm:t>
    </dgm:pt>
    <dgm:pt modelId="{5558C7C3-8293-4EEE-B1C7-AC01C66704A9}" type="parTrans" cxnId="{C490BF62-FCFC-496D-9455-E581BE149D17}">
      <dgm:prSet/>
      <dgm:spPr/>
      <dgm:t>
        <a:bodyPr/>
        <a:lstStyle/>
        <a:p>
          <a:endParaRPr lang="en-US"/>
        </a:p>
      </dgm:t>
    </dgm:pt>
    <dgm:pt modelId="{2E5959A1-BB0A-457A-A1B6-553E182222F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noProof="0" dirty="0">
              <a:solidFill>
                <a:schemeClr val="accent2"/>
              </a:solidFill>
            </a:rPr>
            <a:t>DELETE</a:t>
          </a:r>
          <a:r>
            <a:rPr lang="en-US" sz="2200" noProof="0" dirty="0"/>
            <a:t>/orders/:</a:t>
          </a:r>
          <a:r>
            <a:rPr lang="en-US" sz="2200" noProof="0" dirty="0" err="1"/>
            <a:t>orderId</a:t>
          </a:r>
          <a:endParaRPr lang="en-US" sz="2200" noProof="0" dirty="0"/>
        </a:p>
      </dgm:t>
    </dgm:pt>
    <dgm:pt modelId="{2B5A7111-D88C-45EA-B285-6DC54B187735}" type="parTrans" cxnId="{A37470AF-9C75-4BBB-89BF-973AFFE42E19}">
      <dgm:prSet/>
      <dgm:spPr/>
      <dgm:t>
        <a:bodyPr/>
        <a:lstStyle/>
        <a:p>
          <a:endParaRPr lang="en-US"/>
        </a:p>
      </dgm:t>
    </dgm:pt>
    <dgm:pt modelId="{A4BC5A2E-C157-4DEA-BEF7-31C4FC6E45E0}" type="sibTrans" cxnId="{A37470AF-9C75-4BBB-89BF-973AFFE42E19}">
      <dgm:prSet/>
      <dgm:spPr/>
      <dgm:t>
        <a:bodyPr/>
        <a:lstStyle/>
        <a:p>
          <a:endParaRPr lang="en-US"/>
        </a:p>
      </dgm:t>
    </dgm:pt>
    <dgm:pt modelId="{7BF02B03-ED21-41C6-B8DF-072D0C144056}">
      <dgm:prSet phldrT="[Text]"/>
      <dgm:spPr/>
      <dgm:t>
        <a:bodyPr/>
        <a:lstStyle/>
        <a:p>
          <a:pPr>
            <a:buNone/>
          </a:pPr>
          <a:r>
            <a:rPr lang="en-US" noProof="0" dirty="0"/>
            <a:t>Tests </a:t>
          </a:r>
          <a:r>
            <a:rPr lang="en-US" noProof="0" dirty="0">
              <a:solidFill>
                <a:schemeClr val="accent4"/>
              </a:solidFill>
            </a:rPr>
            <a:t>12</a:t>
          </a:r>
          <a:r>
            <a:rPr lang="en-US" noProof="0" dirty="0"/>
            <a:t>, </a:t>
          </a:r>
          <a:r>
            <a:rPr lang="en-US" noProof="0" dirty="0">
              <a:solidFill>
                <a:schemeClr val="accent2"/>
              </a:solidFill>
            </a:rPr>
            <a:t>13</a:t>
          </a:r>
        </a:p>
      </dgm:t>
    </dgm:pt>
    <dgm:pt modelId="{F78F2087-4EB5-40D7-BBC6-53B6FBB4E034}" type="parTrans" cxnId="{490A7531-5CB6-46D6-B8A1-7A89CD04048C}">
      <dgm:prSet/>
      <dgm:spPr/>
      <dgm:t>
        <a:bodyPr/>
        <a:lstStyle/>
        <a:p>
          <a:endParaRPr lang="en-US"/>
        </a:p>
      </dgm:t>
    </dgm:pt>
    <dgm:pt modelId="{16C1E7F8-C454-4B9D-AFA6-AB78F22599A3}" type="sibTrans" cxnId="{490A7531-5CB6-46D6-B8A1-7A89CD04048C}">
      <dgm:prSet/>
      <dgm:spPr/>
      <dgm:t>
        <a:bodyPr/>
        <a:lstStyle/>
        <a:p>
          <a:endParaRPr lang="en-US"/>
        </a:p>
      </dgm:t>
    </dgm:pt>
    <dgm:pt modelId="{7AD29730-546E-4335-9EC1-403099CAD1F5}">
      <dgm:prSet phldrT="[Text]" custT="1"/>
      <dgm:spPr/>
      <dgm:t>
        <a:bodyPr/>
        <a:lstStyle/>
        <a:p>
          <a:pPr>
            <a:buNone/>
          </a:pPr>
          <a:r>
            <a:rPr lang="en-US" sz="2200" b="1" noProof="0" dirty="0"/>
            <a:t>Update an order</a:t>
          </a:r>
          <a:endParaRPr lang="en-US" sz="2200" noProof="0" dirty="0"/>
        </a:p>
      </dgm:t>
    </dgm:pt>
    <dgm:pt modelId="{3583A305-DC5C-4C9D-B14A-9D92D955FE9E}" type="parTrans" cxnId="{A5EF8F6C-2FB6-4CE2-952C-58EA9174ECA7}">
      <dgm:prSet/>
      <dgm:spPr/>
      <dgm:t>
        <a:bodyPr/>
        <a:lstStyle/>
        <a:p>
          <a:endParaRPr lang="en-US"/>
        </a:p>
      </dgm:t>
    </dgm:pt>
    <dgm:pt modelId="{EFE9C3F0-62DC-44B1-89E8-BD4E64C6380C}" type="sibTrans" cxnId="{A5EF8F6C-2FB6-4CE2-952C-58EA9174ECA7}">
      <dgm:prSet/>
      <dgm:spPr/>
      <dgm:t>
        <a:bodyPr/>
        <a:lstStyle/>
        <a:p>
          <a:endParaRPr lang="en-US"/>
        </a:p>
      </dgm:t>
    </dgm:pt>
    <dgm:pt modelId="{B5228BE8-D411-4728-8B1D-6474C2598DDB}">
      <dgm:prSet phldrT="[Text]"/>
      <dgm:spPr/>
      <dgm:t>
        <a:bodyPr/>
        <a:lstStyle/>
        <a:p>
          <a:pPr>
            <a:buNone/>
          </a:pPr>
          <a:r>
            <a:rPr lang="en-US" noProof="0" dirty="0"/>
            <a:t>Tests </a:t>
          </a:r>
          <a:r>
            <a:rPr lang="en-US" noProof="0" dirty="0">
              <a:solidFill>
                <a:schemeClr val="accent4"/>
              </a:solidFill>
            </a:rPr>
            <a:t>14</a:t>
          </a:r>
          <a:r>
            <a:rPr lang="en-US" noProof="0" dirty="0"/>
            <a:t>, </a:t>
          </a:r>
          <a:r>
            <a:rPr lang="en-US" noProof="0" dirty="0">
              <a:solidFill>
                <a:schemeClr val="accent2"/>
              </a:solidFill>
            </a:rPr>
            <a:t>15</a:t>
          </a:r>
        </a:p>
      </dgm:t>
    </dgm:pt>
    <dgm:pt modelId="{BBF188CD-72F5-42EC-A570-F9CAC68D43AB}" type="parTrans" cxnId="{9806BDCA-E650-4584-840A-9A9CD1DEDBEF}">
      <dgm:prSet/>
      <dgm:spPr/>
      <dgm:t>
        <a:bodyPr/>
        <a:lstStyle/>
        <a:p>
          <a:endParaRPr lang="en-US"/>
        </a:p>
      </dgm:t>
    </dgm:pt>
    <dgm:pt modelId="{ED08BE8E-61D2-4711-9FB2-B510992101CB}" type="sibTrans" cxnId="{9806BDCA-E650-4584-840A-9A9CD1DEDBEF}">
      <dgm:prSet/>
      <dgm:spPr/>
      <dgm:t>
        <a:bodyPr/>
        <a:lstStyle/>
        <a:p>
          <a:endParaRPr lang="en-US"/>
        </a:p>
      </dgm:t>
    </dgm:pt>
    <dgm:pt modelId="{06D65B68-8A7B-48EF-909E-B65869B266B6}">
      <dgm:prSet phldrT="[Text]" custT="1"/>
      <dgm:spPr/>
      <dgm:t>
        <a:bodyPr/>
        <a:lstStyle/>
        <a:p>
          <a:pPr>
            <a:buNone/>
          </a:pPr>
          <a:r>
            <a:rPr lang="en-US" sz="2200" b="1" noProof="0" dirty="0"/>
            <a:t>Delete an order</a:t>
          </a:r>
          <a:endParaRPr lang="en-US" sz="2200" noProof="0" dirty="0"/>
        </a:p>
      </dgm:t>
    </dgm:pt>
    <dgm:pt modelId="{7E04CF53-3EAD-4BB6-949A-A990DC1F326C}" type="parTrans" cxnId="{8620D4F5-BECA-4EB9-B285-2BE91BC148FE}">
      <dgm:prSet/>
      <dgm:spPr/>
      <dgm:t>
        <a:bodyPr/>
        <a:lstStyle/>
        <a:p>
          <a:endParaRPr lang="en-US"/>
        </a:p>
      </dgm:t>
    </dgm:pt>
    <dgm:pt modelId="{39096DA3-DBB5-496C-98B5-2F0F6DD10177}" type="sibTrans" cxnId="{8620D4F5-BECA-4EB9-B285-2BE91BC148FE}">
      <dgm:prSet/>
      <dgm:spPr/>
      <dgm:t>
        <a:bodyPr/>
        <a:lstStyle/>
        <a:p>
          <a:endParaRPr lang="en-US"/>
        </a:p>
      </dgm:t>
    </dgm:pt>
    <dgm:pt modelId="{A200CB70-1D47-40FB-B2C2-3F98A10289A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noProof="0" dirty="0">
              <a:solidFill>
                <a:srgbClr val="7030A0"/>
              </a:solidFill>
            </a:rPr>
            <a:t>PATCH</a:t>
          </a:r>
          <a:r>
            <a:rPr lang="en-US" sz="2200" noProof="0" dirty="0"/>
            <a:t>/orders/:</a:t>
          </a:r>
          <a:r>
            <a:rPr lang="en-US" sz="2200" noProof="0" dirty="0" err="1"/>
            <a:t>orderId</a:t>
          </a:r>
          <a:endParaRPr lang="en-US" sz="2200" noProof="0" dirty="0"/>
        </a:p>
      </dgm:t>
    </dgm:pt>
    <dgm:pt modelId="{DB75092E-8F13-4A4C-9A95-94798B509555}" type="parTrans" cxnId="{D2240BCD-70BC-4159-8A1E-AB8C5F11A82C}">
      <dgm:prSet/>
      <dgm:spPr/>
      <dgm:t>
        <a:bodyPr/>
        <a:lstStyle/>
        <a:p>
          <a:endParaRPr lang="en-US"/>
        </a:p>
      </dgm:t>
    </dgm:pt>
    <dgm:pt modelId="{ACE8A29B-D1BF-43D1-9DBC-14EE2F988401}" type="sibTrans" cxnId="{D2240BCD-70BC-4159-8A1E-AB8C5F11A82C}">
      <dgm:prSet/>
      <dgm:spPr/>
      <dgm:t>
        <a:bodyPr/>
        <a:lstStyle/>
        <a:p>
          <a:endParaRPr lang="en-US"/>
        </a:p>
      </dgm:t>
    </dgm:pt>
    <dgm:pt modelId="{C41572D2-DF23-4405-82FE-CC09891C56DF}">
      <dgm:prSet phldrT="[Text]" custT="1"/>
      <dgm:spPr/>
      <dgm:t>
        <a:bodyPr/>
        <a:lstStyle/>
        <a:p>
          <a:pPr>
            <a:buNone/>
          </a:pPr>
          <a:r>
            <a:rPr lang="en-US" sz="3000" kern="1200" noProof="0" dirty="0"/>
            <a:t>Tests </a:t>
          </a:r>
          <a:r>
            <a:rPr lang="en-US" sz="3000" kern="1200" noProof="0" dirty="0">
              <a:solidFill>
                <a:schemeClr val="accent4"/>
              </a:solidFill>
            </a:rPr>
            <a:t>07</a:t>
          </a:r>
          <a:r>
            <a:rPr lang="en-US" sz="3000" kern="1200" noProof="0" dirty="0"/>
            <a:t>, </a:t>
          </a:r>
          <a:r>
            <a:rPr lang="en-US" sz="3000" kern="1200" noProof="0" dirty="0">
              <a:solidFill>
                <a:schemeClr val="accent2"/>
              </a:solidFill>
            </a:rPr>
            <a:t>08</a:t>
          </a:r>
        </a:p>
      </dgm:t>
    </dgm:pt>
    <dgm:pt modelId="{74CB8D91-98FB-4920-A4C5-E7FA9FA23217}" type="parTrans" cxnId="{D108FB15-F483-4E34-8CCB-B6587E8EE57A}">
      <dgm:prSet/>
      <dgm:spPr/>
      <dgm:t>
        <a:bodyPr/>
        <a:lstStyle/>
        <a:p>
          <a:endParaRPr lang="en-US"/>
        </a:p>
      </dgm:t>
    </dgm:pt>
    <dgm:pt modelId="{D858DB03-F428-45F5-BAA3-AFCAA87EE466}" type="sibTrans" cxnId="{D108FB15-F483-4E34-8CCB-B6587E8EE57A}">
      <dgm:prSet/>
      <dgm:spPr/>
      <dgm:t>
        <a:bodyPr/>
        <a:lstStyle/>
        <a:p>
          <a:endParaRPr lang="en-US"/>
        </a:p>
      </dgm:t>
    </dgm:pt>
    <dgm:pt modelId="{58A30DA3-F743-4BA3-A9D7-BA3919659BBA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Submit</a:t>
          </a:r>
          <a:r>
            <a:rPr lang="en-US" sz="2200" b="1" kern="1200" noProof="0"/>
            <a:t> </a:t>
          </a: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an</a:t>
          </a:r>
          <a:r>
            <a:rPr lang="en-US" sz="2200" b="1" kern="1200" noProof="0"/>
            <a:t> order</a:t>
          </a:r>
          <a:endParaRPr lang="en-US" sz="2200" kern="1200" noProof="0" dirty="0"/>
        </a:p>
      </dgm:t>
    </dgm:pt>
    <dgm:pt modelId="{797648EF-9B6C-4558-B901-14CB5BB5411D}" type="parTrans" cxnId="{88E3F323-0894-4378-8469-81D3A6C1E95F}">
      <dgm:prSet/>
      <dgm:spPr/>
      <dgm:t>
        <a:bodyPr/>
        <a:lstStyle/>
        <a:p>
          <a:endParaRPr lang="en-US"/>
        </a:p>
      </dgm:t>
    </dgm:pt>
    <dgm:pt modelId="{4AC3431A-1F14-49CB-A2E0-E0F1F85895FC}" type="sibTrans" cxnId="{88E3F323-0894-4378-8469-81D3A6C1E95F}">
      <dgm:prSet/>
      <dgm:spPr/>
      <dgm:t>
        <a:bodyPr/>
        <a:lstStyle/>
        <a:p>
          <a:endParaRPr lang="en-US"/>
        </a:p>
      </dgm:t>
    </dgm:pt>
    <dgm:pt modelId="{80FB4317-89DB-4E8E-91D1-9437EB40291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6"/>
              </a:solidFill>
            </a:rPr>
            <a:t>POST</a:t>
          </a:r>
          <a:r>
            <a:rPr lang="en-US" sz="2200" kern="1200" noProof="0" dirty="0"/>
            <a:t>/orders</a:t>
          </a:r>
        </a:p>
      </dgm:t>
    </dgm:pt>
    <dgm:pt modelId="{556A830F-73AB-43F7-96A4-E634A3D792F1}" type="parTrans" cxnId="{399A042D-0EA3-41BD-939F-30572179690A}">
      <dgm:prSet/>
      <dgm:spPr/>
      <dgm:t>
        <a:bodyPr/>
        <a:lstStyle/>
        <a:p>
          <a:endParaRPr lang="en-US"/>
        </a:p>
      </dgm:t>
    </dgm:pt>
    <dgm:pt modelId="{C4AE49B1-1993-4E30-998C-D66989AB1498}" type="sibTrans" cxnId="{399A042D-0EA3-41BD-939F-30572179690A}">
      <dgm:prSet/>
      <dgm:spPr/>
      <dgm:t>
        <a:bodyPr/>
        <a:lstStyle/>
        <a:p>
          <a:endParaRPr lang="en-US"/>
        </a:p>
      </dgm:t>
    </dgm:pt>
    <dgm:pt modelId="{B73AD21B-C50F-46D1-B907-7970DDD3DD14}">
      <dgm:prSet phldrT="[Text]"/>
      <dgm:spPr/>
      <dgm:t>
        <a:bodyPr/>
        <a:lstStyle/>
        <a:p>
          <a:pPr>
            <a:buNone/>
          </a:pPr>
          <a:r>
            <a:rPr lang="en-US" noProof="0" dirty="0"/>
            <a:t>Tests </a:t>
          </a:r>
          <a:r>
            <a:rPr lang="en-US" noProof="0" dirty="0">
              <a:solidFill>
                <a:schemeClr val="accent4"/>
              </a:solidFill>
            </a:rPr>
            <a:t>10</a:t>
          </a:r>
          <a:r>
            <a:rPr lang="en-US" noProof="0" dirty="0"/>
            <a:t>, </a:t>
          </a:r>
          <a:r>
            <a:rPr lang="en-US" noProof="0" dirty="0">
              <a:solidFill>
                <a:schemeClr val="accent2"/>
              </a:solidFill>
            </a:rPr>
            <a:t>11</a:t>
          </a:r>
        </a:p>
      </dgm:t>
    </dgm:pt>
    <dgm:pt modelId="{C1F381D6-5082-4DDA-9103-3890B5427649}" type="sibTrans" cxnId="{9D887764-D5FF-41A4-8BF7-A1FEC94545D6}">
      <dgm:prSet/>
      <dgm:spPr/>
      <dgm:t>
        <a:bodyPr/>
        <a:lstStyle/>
        <a:p>
          <a:endParaRPr lang="en-US"/>
        </a:p>
      </dgm:t>
    </dgm:pt>
    <dgm:pt modelId="{776E0E9A-B3AD-4547-965B-27E7C9685491}" type="parTrans" cxnId="{9D887764-D5FF-41A4-8BF7-A1FEC94545D6}">
      <dgm:prSet/>
      <dgm:spPr/>
      <dgm:t>
        <a:bodyPr/>
        <a:lstStyle/>
        <a:p>
          <a:endParaRPr lang="en-US"/>
        </a:p>
      </dgm:t>
    </dgm:pt>
    <dgm:pt modelId="{F74508DB-C964-40CE-B69A-7ED0DF4527E0}" type="pres">
      <dgm:prSet presAssocID="{1AC53187-27A1-4B48-9A5B-CC78BE1A895A}" presName="Name0" presStyleCnt="0">
        <dgm:presLayoutVars>
          <dgm:dir/>
          <dgm:animLvl val="lvl"/>
          <dgm:resizeHandles val="exact"/>
        </dgm:presLayoutVars>
      </dgm:prSet>
      <dgm:spPr/>
    </dgm:pt>
    <dgm:pt modelId="{CB31AD95-4746-4DE2-8750-D64FE9E39EED}" type="pres">
      <dgm:prSet presAssocID="{C41572D2-DF23-4405-82FE-CC09891C56DF}" presName="linNode" presStyleCnt="0"/>
      <dgm:spPr/>
    </dgm:pt>
    <dgm:pt modelId="{69AB528E-CA5B-4C49-A386-A23F3CBA7861}" type="pres">
      <dgm:prSet presAssocID="{C41572D2-DF23-4405-82FE-CC09891C56D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C95CA4A-1685-45B6-8073-070132AC7AEA}" type="pres">
      <dgm:prSet presAssocID="{C41572D2-DF23-4405-82FE-CC09891C56DF}" presName="descendantText" presStyleLbl="alignAccFollowNode1" presStyleIdx="0" presStyleCnt="5">
        <dgm:presLayoutVars>
          <dgm:bulletEnabled val="1"/>
        </dgm:presLayoutVars>
      </dgm:prSet>
      <dgm:spPr/>
    </dgm:pt>
    <dgm:pt modelId="{83FD44A5-18BD-42A2-B1C8-26C6C506C89E}" type="pres">
      <dgm:prSet presAssocID="{D858DB03-F428-45F5-BAA3-AFCAA87EE466}" presName="sp" presStyleCnt="0"/>
      <dgm:spPr/>
    </dgm:pt>
    <dgm:pt modelId="{FCED4D0F-6967-4121-A38B-AAB2F904142C}" type="pres">
      <dgm:prSet presAssocID="{9C45C92C-FC6F-48B4-BA52-62305F8B7889}" presName="linNode" presStyleCnt="0"/>
      <dgm:spPr/>
    </dgm:pt>
    <dgm:pt modelId="{44787E7C-757F-410F-82EA-F257832991A3}" type="pres">
      <dgm:prSet presAssocID="{9C45C92C-FC6F-48B4-BA52-62305F8B7889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DEB2C67-517C-4839-822A-ED0D03780732}" type="pres">
      <dgm:prSet presAssocID="{9C45C92C-FC6F-48B4-BA52-62305F8B7889}" presName="descendantText" presStyleLbl="alignAccFollowNode1" presStyleIdx="1" presStyleCnt="5">
        <dgm:presLayoutVars>
          <dgm:bulletEnabled val="1"/>
        </dgm:presLayoutVars>
      </dgm:prSet>
      <dgm:spPr/>
    </dgm:pt>
    <dgm:pt modelId="{E5500FF9-00FA-4A18-BF25-8D75A03A7854}" type="pres">
      <dgm:prSet presAssocID="{C6B0FB2E-02D2-4F5D-8136-13082B3B8CD1}" presName="sp" presStyleCnt="0"/>
      <dgm:spPr/>
    </dgm:pt>
    <dgm:pt modelId="{AC6ACD16-25FA-4E2A-92C4-DDA88497B46D}" type="pres">
      <dgm:prSet presAssocID="{B73AD21B-C50F-46D1-B907-7970DDD3DD14}" presName="linNode" presStyleCnt="0"/>
      <dgm:spPr/>
    </dgm:pt>
    <dgm:pt modelId="{5D03BDBF-AB67-4FC7-ADE1-358F5FA29273}" type="pres">
      <dgm:prSet presAssocID="{B73AD21B-C50F-46D1-B907-7970DDD3DD1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C8DAF7F-251B-45CC-81B4-52AE1BFDC9E3}" type="pres">
      <dgm:prSet presAssocID="{B73AD21B-C50F-46D1-B907-7970DDD3DD14}" presName="descendantText" presStyleLbl="alignAccFollowNode1" presStyleIdx="2" presStyleCnt="5">
        <dgm:presLayoutVars>
          <dgm:bulletEnabled val="1"/>
        </dgm:presLayoutVars>
      </dgm:prSet>
      <dgm:spPr/>
    </dgm:pt>
    <dgm:pt modelId="{D46E3DA0-1688-4E5F-932A-53A993B10AFC}" type="pres">
      <dgm:prSet presAssocID="{C1F381D6-5082-4DDA-9103-3890B5427649}" presName="sp" presStyleCnt="0"/>
      <dgm:spPr/>
    </dgm:pt>
    <dgm:pt modelId="{D707C0CA-BF14-47F6-B732-0B155B1C4EBF}" type="pres">
      <dgm:prSet presAssocID="{7BF02B03-ED21-41C6-B8DF-072D0C144056}" presName="linNode" presStyleCnt="0"/>
      <dgm:spPr/>
    </dgm:pt>
    <dgm:pt modelId="{7CD6AE3E-1ACA-4158-BA69-6B427694057F}" type="pres">
      <dgm:prSet presAssocID="{7BF02B03-ED21-41C6-B8DF-072D0C14405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DB05146-264B-4FE3-AA48-4CD3BF088A78}" type="pres">
      <dgm:prSet presAssocID="{7BF02B03-ED21-41C6-B8DF-072D0C144056}" presName="descendantText" presStyleLbl="alignAccFollowNode1" presStyleIdx="3" presStyleCnt="5">
        <dgm:presLayoutVars>
          <dgm:bulletEnabled val="1"/>
        </dgm:presLayoutVars>
      </dgm:prSet>
      <dgm:spPr/>
    </dgm:pt>
    <dgm:pt modelId="{815BF217-2F6C-46C9-9C34-22E3ADED2C2C}" type="pres">
      <dgm:prSet presAssocID="{16C1E7F8-C454-4B9D-AFA6-AB78F22599A3}" presName="sp" presStyleCnt="0"/>
      <dgm:spPr/>
    </dgm:pt>
    <dgm:pt modelId="{7A9E6644-7D61-4D7D-8F41-5CAB774CF17E}" type="pres">
      <dgm:prSet presAssocID="{B5228BE8-D411-4728-8B1D-6474C2598DDB}" presName="linNode" presStyleCnt="0"/>
      <dgm:spPr/>
    </dgm:pt>
    <dgm:pt modelId="{F3C85579-2E38-4A7E-BF13-AB9CB766E8B9}" type="pres">
      <dgm:prSet presAssocID="{B5228BE8-D411-4728-8B1D-6474C2598DD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0D0FD7DE-36D3-4ED4-BFFA-6F51AC3664DD}" type="pres">
      <dgm:prSet presAssocID="{B5228BE8-D411-4728-8B1D-6474C2598DD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D108FB15-F483-4E34-8CCB-B6587E8EE57A}" srcId="{1AC53187-27A1-4B48-9A5B-CC78BE1A895A}" destId="{C41572D2-DF23-4405-82FE-CC09891C56DF}" srcOrd="0" destOrd="0" parTransId="{74CB8D91-98FB-4920-A4C5-E7FA9FA23217}" sibTransId="{D858DB03-F428-45F5-BAA3-AFCAA87EE466}"/>
    <dgm:cxn modelId="{ADB6F916-BA62-479F-AE46-FF8A0B7DEF1B}" type="presOf" srcId="{7CCD1799-BF3A-4584-90F9-D0EF2AFC69C9}" destId="{8DEB2C67-517C-4839-822A-ED0D03780732}" srcOrd="0" destOrd="0" presId="urn:microsoft.com/office/officeart/2005/8/layout/vList5"/>
    <dgm:cxn modelId="{4777FB19-ED5F-405F-B9F9-3F5DA3575307}" srcId="{B73AD21B-C50F-46D1-B907-7970DDD3DD14}" destId="{BB5F344F-C84B-4FD4-B48D-E793CD7707C7}" srcOrd="0" destOrd="0" parTransId="{ED526B7D-2046-4A21-B961-A34C8B2BA67B}" sibTransId="{B532C74C-A1AF-4E36-A285-9530112C0E5B}"/>
    <dgm:cxn modelId="{88E3F323-0894-4378-8469-81D3A6C1E95F}" srcId="{C41572D2-DF23-4405-82FE-CC09891C56DF}" destId="{58A30DA3-F743-4BA3-A9D7-BA3919659BBA}" srcOrd="0" destOrd="0" parTransId="{797648EF-9B6C-4558-B901-14CB5BB5411D}" sibTransId="{4AC3431A-1F14-49CB-A2E0-E0F1F85895FC}"/>
    <dgm:cxn modelId="{78B47428-0286-481A-8CD5-05D0F05A55B9}" type="presOf" srcId="{01EDD0AB-CBC9-4D9F-A54E-89C2A48F9535}" destId="{0C8DAF7F-251B-45CC-81B4-52AE1BFDC9E3}" srcOrd="0" destOrd="1" presId="urn:microsoft.com/office/officeart/2005/8/layout/vList5"/>
    <dgm:cxn modelId="{191DD228-93D8-46D3-9DDF-35546E1FEFA6}" type="presOf" srcId="{80FB4317-89DB-4E8E-91D1-9437EB40291C}" destId="{3C95CA4A-1685-45B6-8073-070132AC7AEA}" srcOrd="0" destOrd="1" presId="urn:microsoft.com/office/officeart/2005/8/layout/vList5"/>
    <dgm:cxn modelId="{FF77432C-42F8-4DBC-A721-893059894120}" type="presOf" srcId="{A200CB70-1D47-40FB-B2C2-3F98A10289A0}" destId="{3DB05146-264B-4FE3-AA48-4CD3BF088A78}" srcOrd="0" destOrd="1" presId="urn:microsoft.com/office/officeart/2005/8/layout/vList5"/>
    <dgm:cxn modelId="{399A042D-0EA3-41BD-939F-30572179690A}" srcId="{C41572D2-DF23-4405-82FE-CC09891C56DF}" destId="{80FB4317-89DB-4E8E-91D1-9437EB40291C}" srcOrd="1" destOrd="0" parTransId="{556A830F-73AB-43F7-96A4-E634A3D792F1}" sibTransId="{C4AE49B1-1993-4E30-998C-D66989AB1498}"/>
    <dgm:cxn modelId="{471B802E-377F-427E-B170-F4DAB21EC181}" type="presOf" srcId="{C41572D2-DF23-4405-82FE-CC09891C56DF}" destId="{69AB528E-CA5B-4C49-A386-A23F3CBA7861}" srcOrd="0" destOrd="0" presId="urn:microsoft.com/office/officeart/2005/8/layout/vList5"/>
    <dgm:cxn modelId="{490A7531-5CB6-46D6-B8A1-7A89CD04048C}" srcId="{1AC53187-27A1-4B48-9A5B-CC78BE1A895A}" destId="{7BF02B03-ED21-41C6-B8DF-072D0C144056}" srcOrd="3" destOrd="0" parTransId="{F78F2087-4EB5-40D7-BBC6-53B6FBB4E034}" sibTransId="{16C1E7F8-C454-4B9D-AFA6-AB78F22599A3}"/>
    <dgm:cxn modelId="{CA064C34-7F68-44F7-B70F-1992B6B71FAC}" type="presOf" srcId="{BB5F344F-C84B-4FD4-B48D-E793CD7707C7}" destId="{0C8DAF7F-251B-45CC-81B4-52AE1BFDC9E3}" srcOrd="0" destOrd="0" presId="urn:microsoft.com/office/officeart/2005/8/layout/vList5"/>
    <dgm:cxn modelId="{C490BF62-FCFC-496D-9455-E581BE149D17}" srcId="{9C45C92C-FC6F-48B4-BA52-62305F8B7889}" destId="{7CCD1799-BF3A-4584-90F9-D0EF2AFC69C9}" srcOrd="0" destOrd="0" parTransId="{5558C7C3-8293-4EEE-B1C7-AC01C66704A9}" sibTransId="{F57F7385-CE09-4545-81C8-64D5D064C5CE}"/>
    <dgm:cxn modelId="{9D887764-D5FF-41A4-8BF7-A1FEC94545D6}" srcId="{1AC53187-27A1-4B48-9A5B-CC78BE1A895A}" destId="{B73AD21B-C50F-46D1-B907-7970DDD3DD14}" srcOrd="2" destOrd="0" parTransId="{776E0E9A-B3AD-4547-965B-27E7C9685491}" sibTransId="{C1F381D6-5082-4DDA-9103-3890B5427649}"/>
    <dgm:cxn modelId="{A5EF8F6C-2FB6-4CE2-952C-58EA9174ECA7}" srcId="{7BF02B03-ED21-41C6-B8DF-072D0C144056}" destId="{7AD29730-546E-4335-9EC1-403099CAD1F5}" srcOrd="0" destOrd="0" parTransId="{3583A305-DC5C-4C9D-B14A-9D92D955FE9E}" sibTransId="{EFE9C3F0-62DC-44B1-89E8-BD4E64C6380C}"/>
    <dgm:cxn modelId="{03927151-729F-47AB-9B45-ABAEC9306F43}" type="presOf" srcId="{7AD29730-546E-4335-9EC1-403099CAD1F5}" destId="{3DB05146-264B-4FE3-AA48-4CD3BF088A78}" srcOrd="0" destOrd="0" presId="urn:microsoft.com/office/officeart/2005/8/layout/vList5"/>
    <dgm:cxn modelId="{71C44175-91EF-43E8-AEC2-FC31B0A91639}" srcId="{1AC53187-27A1-4B48-9A5B-CC78BE1A895A}" destId="{9C45C92C-FC6F-48B4-BA52-62305F8B7889}" srcOrd="1" destOrd="0" parTransId="{6F3D844B-28E2-4935-B0AA-D1AA89BF5816}" sibTransId="{C6B0FB2E-02D2-4F5D-8136-13082B3B8CD1}"/>
    <dgm:cxn modelId="{417C4E75-D9DA-40C0-9CC7-0929D522B289}" type="presOf" srcId="{2E5959A1-BB0A-457A-A1B6-553E182222F5}" destId="{0D0FD7DE-36D3-4ED4-BFFA-6F51AC3664DD}" srcOrd="0" destOrd="1" presId="urn:microsoft.com/office/officeart/2005/8/layout/vList5"/>
    <dgm:cxn modelId="{C9EE157C-3260-4C05-AD4D-7C5161F038B9}" type="presOf" srcId="{B5228BE8-D411-4728-8B1D-6474C2598DDB}" destId="{F3C85579-2E38-4A7E-BF13-AB9CB766E8B9}" srcOrd="0" destOrd="0" presId="urn:microsoft.com/office/officeart/2005/8/layout/vList5"/>
    <dgm:cxn modelId="{D1C34B86-B799-4BBB-B369-1734F61896E6}" srcId="{B73AD21B-C50F-46D1-B907-7970DDD3DD14}" destId="{01EDD0AB-CBC9-4D9F-A54E-89C2A48F9535}" srcOrd="1" destOrd="0" parTransId="{B8DB85B7-7A92-451B-87AF-2947762FDC6C}" sibTransId="{6ACE8526-DE4F-4459-853E-834A5440C6CB}"/>
    <dgm:cxn modelId="{A166338A-EBA6-4C6D-8167-BE2712AFCD8C}" type="presOf" srcId="{B73AD21B-C50F-46D1-B907-7970DDD3DD14}" destId="{5D03BDBF-AB67-4FC7-ADE1-358F5FA29273}" srcOrd="0" destOrd="0" presId="urn:microsoft.com/office/officeart/2005/8/layout/vList5"/>
    <dgm:cxn modelId="{FF553994-F0ED-4BEF-9CE3-19E39A963AAB}" type="presOf" srcId="{58A30DA3-F743-4BA3-A9D7-BA3919659BBA}" destId="{3C95CA4A-1685-45B6-8073-070132AC7AEA}" srcOrd="0" destOrd="0" presId="urn:microsoft.com/office/officeart/2005/8/layout/vList5"/>
    <dgm:cxn modelId="{37B8E394-3BF0-4407-9D7D-12E524C5E200}" type="presOf" srcId="{9C45C92C-FC6F-48B4-BA52-62305F8B7889}" destId="{44787E7C-757F-410F-82EA-F257832991A3}" srcOrd="0" destOrd="0" presId="urn:microsoft.com/office/officeart/2005/8/layout/vList5"/>
    <dgm:cxn modelId="{A37470AF-9C75-4BBB-89BF-973AFFE42E19}" srcId="{B5228BE8-D411-4728-8B1D-6474C2598DDB}" destId="{2E5959A1-BB0A-457A-A1B6-553E182222F5}" srcOrd="1" destOrd="0" parTransId="{2B5A7111-D88C-45EA-B285-6DC54B187735}" sibTransId="{A4BC5A2E-C157-4DEA-BEF7-31C4FC6E45E0}"/>
    <dgm:cxn modelId="{E1DA7FBE-DC21-4C4D-B8AD-8945EEADABF5}" type="presOf" srcId="{06D65B68-8A7B-48EF-909E-B65869B266B6}" destId="{0D0FD7DE-36D3-4ED4-BFFA-6F51AC3664DD}" srcOrd="0" destOrd="0" presId="urn:microsoft.com/office/officeart/2005/8/layout/vList5"/>
    <dgm:cxn modelId="{F629A2C7-902B-4C64-A601-6B3B34D08420}" srcId="{9C45C92C-FC6F-48B4-BA52-62305F8B7889}" destId="{C3899A91-F0C6-41BF-AE7B-A51EF4AA42C2}" srcOrd="1" destOrd="0" parTransId="{1EF210C4-F8C4-4209-8813-C2B38918293F}" sibTransId="{2C4A5773-F3BC-43AE-B78F-D2BA2B96AE01}"/>
    <dgm:cxn modelId="{9806BDCA-E650-4584-840A-9A9CD1DEDBEF}" srcId="{1AC53187-27A1-4B48-9A5B-CC78BE1A895A}" destId="{B5228BE8-D411-4728-8B1D-6474C2598DDB}" srcOrd="4" destOrd="0" parTransId="{BBF188CD-72F5-42EC-A570-F9CAC68D43AB}" sibTransId="{ED08BE8E-61D2-4711-9FB2-B510992101CB}"/>
    <dgm:cxn modelId="{D2240BCD-70BC-4159-8A1E-AB8C5F11A82C}" srcId="{7BF02B03-ED21-41C6-B8DF-072D0C144056}" destId="{A200CB70-1D47-40FB-B2C2-3F98A10289A0}" srcOrd="1" destOrd="0" parTransId="{DB75092E-8F13-4A4C-9A95-94798B509555}" sibTransId="{ACE8A29B-D1BF-43D1-9DBC-14EE2F988401}"/>
    <dgm:cxn modelId="{BCCC47D1-A2B2-45EE-B05E-AB00CD87851E}" type="presOf" srcId="{1AC53187-27A1-4B48-9A5B-CC78BE1A895A}" destId="{F74508DB-C964-40CE-B69A-7ED0DF4527E0}" srcOrd="0" destOrd="0" presId="urn:microsoft.com/office/officeart/2005/8/layout/vList5"/>
    <dgm:cxn modelId="{ACD23EDA-BAED-4EDE-B1EC-AA6490F58C4A}" type="presOf" srcId="{7BF02B03-ED21-41C6-B8DF-072D0C144056}" destId="{7CD6AE3E-1ACA-4158-BA69-6B427694057F}" srcOrd="0" destOrd="0" presId="urn:microsoft.com/office/officeart/2005/8/layout/vList5"/>
    <dgm:cxn modelId="{E0F631DB-417B-455A-B7DE-D812FC7C11CE}" type="presOf" srcId="{C3899A91-F0C6-41BF-AE7B-A51EF4AA42C2}" destId="{8DEB2C67-517C-4839-822A-ED0D03780732}" srcOrd="0" destOrd="1" presId="urn:microsoft.com/office/officeart/2005/8/layout/vList5"/>
    <dgm:cxn modelId="{8620D4F5-BECA-4EB9-B285-2BE91BC148FE}" srcId="{B5228BE8-D411-4728-8B1D-6474C2598DDB}" destId="{06D65B68-8A7B-48EF-909E-B65869B266B6}" srcOrd="0" destOrd="0" parTransId="{7E04CF53-3EAD-4BB6-949A-A990DC1F326C}" sibTransId="{39096DA3-DBB5-496C-98B5-2F0F6DD10177}"/>
    <dgm:cxn modelId="{0B8DFBEE-5F81-4270-A34E-00C33E042F7C}" type="presParOf" srcId="{F74508DB-C964-40CE-B69A-7ED0DF4527E0}" destId="{CB31AD95-4746-4DE2-8750-D64FE9E39EED}" srcOrd="0" destOrd="0" presId="urn:microsoft.com/office/officeart/2005/8/layout/vList5"/>
    <dgm:cxn modelId="{0066CE45-8C40-426E-8BBC-DFB0BDA2EE0E}" type="presParOf" srcId="{CB31AD95-4746-4DE2-8750-D64FE9E39EED}" destId="{69AB528E-CA5B-4C49-A386-A23F3CBA7861}" srcOrd="0" destOrd="0" presId="urn:microsoft.com/office/officeart/2005/8/layout/vList5"/>
    <dgm:cxn modelId="{FE3F777F-7243-4E4C-99AC-15F273D8F3A5}" type="presParOf" srcId="{CB31AD95-4746-4DE2-8750-D64FE9E39EED}" destId="{3C95CA4A-1685-45B6-8073-070132AC7AEA}" srcOrd="1" destOrd="0" presId="urn:microsoft.com/office/officeart/2005/8/layout/vList5"/>
    <dgm:cxn modelId="{72F566B1-14BE-40B0-8597-0C5E8F4F6BC6}" type="presParOf" srcId="{F74508DB-C964-40CE-B69A-7ED0DF4527E0}" destId="{83FD44A5-18BD-42A2-B1C8-26C6C506C89E}" srcOrd="1" destOrd="0" presId="urn:microsoft.com/office/officeart/2005/8/layout/vList5"/>
    <dgm:cxn modelId="{2FCF9C57-6352-44B3-966E-64F0B239A78F}" type="presParOf" srcId="{F74508DB-C964-40CE-B69A-7ED0DF4527E0}" destId="{FCED4D0F-6967-4121-A38B-AAB2F904142C}" srcOrd="2" destOrd="0" presId="urn:microsoft.com/office/officeart/2005/8/layout/vList5"/>
    <dgm:cxn modelId="{BFF1F49C-D08B-49E0-8001-24D466A9A045}" type="presParOf" srcId="{FCED4D0F-6967-4121-A38B-AAB2F904142C}" destId="{44787E7C-757F-410F-82EA-F257832991A3}" srcOrd="0" destOrd="0" presId="urn:microsoft.com/office/officeart/2005/8/layout/vList5"/>
    <dgm:cxn modelId="{FADBEE44-6FD5-4918-BAF1-D99AF86472E7}" type="presParOf" srcId="{FCED4D0F-6967-4121-A38B-AAB2F904142C}" destId="{8DEB2C67-517C-4839-822A-ED0D03780732}" srcOrd="1" destOrd="0" presId="urn:microsoft.com/office/officeart/2005/8/layout/vList5"/>
    <dgm:cxn modelId="{9CE16D3E-F167-49CC-BFB0-B530C8EF9978}" type="presParOf" srcId="{F74508DB-C964-40CE-B69A-7ED0DF4527E0}" destId="{E5500FF9-00FA-4A18-BF25-8D75A03A7854}" srcOrd="3" destOrd="0" presId="urn:microsoft.com/office/officeart/2005/8/layout/vList5"/>
    <dgm:cxn modelId="{6B3165CD-05F5-4393-B710-E7F9741A9500}" type="presParOf" srcId="{F74508DB-C964-40CE-B69A-7ED0DF4527E0}" destId="{AC6ACD16-25FA-4E2A-92C4-DDA88497B46D}" srcOrd="4" destOrd="0" presId="urn:microsoft.com/office/officeart/2005/8/layout/vList5"/>
    <dgm:cxn modelId="{DBDFC5BB-3C07-4B68-9831-E9606118725A}" type="presParOf" srcId="{AC6ACD16-25FA-4E2A-92C4-DDA88497B46D}" destId="{5D03BDBF-AB67-4FC7-ADE1-358F5FA29273}" srcOrd="0" destOrd="0" presId="urn:microsoft.com/office/officeart/2005/8/layout/vList5"/>
    <dgm:cxn modelId="{F26972DA-028B-42BC-8CD7-B2EAD7E6DCAD}" type="presParOf" srcId="{AC6ACD16-25FA-4E2A-92C4-DDA88497B46D}" destId="{0C8DAF7F-251B-45CC-81B4-52AE1BFDC9E3}" srcOrd="1" destOrd="0" presId="urn:microsoft.com/office/officeart/2005/8/layout/vList5"/>
    <dgm:cxn modelId="{674254A0-D7E3-4173-8B90-590047F67C88}" type="presParOf" srcId="{F74508DB-C964-40CE-B69A-7ED0DF4527E0}" destId="{D46E3DA0-1688-4E5F-932A-53A993B10AFC}" srcOrd="5" destOrd="0" presId="urn:microsoft.com/office/officeart/2005/8/layout/vList5"/>
    <dgm:cxn modelId="{345CB300-041E-486F-A7B1-4252015330CF}" type="presParOf" srcId="{F74508DB-C964-40CE-B69A-7ED0DF4527E0}" destId="{D707C0CA-BF14-47F6-B732-0B155B1C4EBF}" srcOrd="6" destOrd="0" presId="urn:microsoft.com/office/officeart/2005/8/layout/vList5"/>
    <dgm:cxn modelId="{3419DB7A-AEB4-4975-AF31-94BD99E90D97}" type="presParOf" srcId="{D707C0CA-BF14-47F6-B732-0B155B1C4EBF}" destId="{7CD6AE3E-1ACA-4158-BA69-6B427694057F}" srcOrd="0" destOrd="0" presId="urn:microsoft.com/office/officeart/2005/8/layout/vList5"/>
    <dgm:cxn modelId="{1171B3E3-FA80-4E2B-AC9A-2833F9ED2012}" type="presParOf" srcId="{D707C0CA-BF14-47F6-B732-0B155B1C4EBF}" destId="{3DB05146-264B-4FE3-AA48-4CD3BF088A78}" srcOrd="1" destOrd="0" presId="urn:microsoft.com/office/officeart/2005/8/layout/vList5"/>
    <dgm:cxn modelId="{6A3F1E42-10CB-4607-83DB-0D8A95CB9F2E}" type="presParOf" srcId="{F74508DB-C964-40CE-B69A-7ED0DF4527E0}" destId="{815BF217-2F6C-46C9-9C34-22E3ADED2C2C}" srcOrd="7" destOrd="0" presId="urn:microsoft.com/office/officeart/2005/8/layout/vList5"/>
    <dgm:cxn modelId="{E9CB1848-E529-4610-835F-6928EEC6FE1A}" type="presParOf" srcId="{F74508DB-C964-40CE-B69A-7ED0DF4527E0}" destId="{7A9E6644-7D61-4D7D-8F41-5CAB774CF17E}" srcOrd="8" destOrd="0" presId="urn:microsoft.com/office/officeart/2005/8/layout/vList5"/>
    <dgm:cxn modelId="{C443276A-64A3-4285-B216-5ACEFB9C4582}" type="presParOf" srcId="{7A9E6644-7D61-4D7D-8F41-5CAB774CF17E}" destId="{F3C85579-2E38-4A7E-BF13-AB9CB766E8B9}" srcOrd="0" destOrd="0" presId="urn:microsoft.com/office/officeart/2005/8/layout/vList5"/>
    <dgm:cxn modelId="{EF65E0DC-7DE1-4FD3-B14B-6DA25C7EF771}" type="presParOf" srcId="{7A9E6644-7D61-4D7D-8F41-5CAB774CF17E}" destId="{0D0FD7DE-36D3-4ED4-BFFA-6F51AC3664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78E81A-8B0F-46AC-8141-26AE4F6E028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C4DC99-F341-47A8-88D1-9BDE581BC900}">
      <dgm:prSet/>
      <dgm:spPr>
        <a:solidFill>
          <a:schemeClr val="accent4"/>
        </a:solidFill>
      </dgm:spPr>
      <dgm:t>
        <a:bodyPr/>
        <a:lstStyle/>
        <a:p>
          <a:r>
            <a:rPr lang="en-US" b="0" i="0" dirty="0"/>
            <a:t>Passed Tests: 9</a:t>
          </a:r>
          <a:endParaRPr lang="en-US" dirty="0"/>
        </a:p>
      </dgm:t>
    </dgm:pt>
    <dgm:pt modelId="{9A2545B3-E70B-4670-8947-CE76D0A8ED3A}" type="parTrans" cxnId="{A60847BB-C656-4C8D-BA41-9E4C17D44578}">
      <dgm:prSet/>
      <dgm:spPr/>
      <dgm:t>
        <a:bodyPr/>
        <a:lstStyle/>
        <a:p>
          <a:endParaRPr lang="en-US"/>
        </a:p>
      </dgm:t>
    </dgm:pt>
    <dgm:pt modelId="{43938AC7-34A1-4642-99F0-0E0E645399F3}" type="sibTrans" cxnId="{A60847BB-C656-4C8D-BA41-9E4C17D44578}">
      <dgm:prSet/>
      <dgm:spPr/>
      <dgm:t>
        <a:bodyPr/>
        <a:lstStyle/>
        <a:p>
          <a:endParaRPr lang="en-US"/>
        </a:p>
      </dgm:t>
    </dgm:pt>
    <dgm:pt modelId="{6CB80761-78FF-4840-AE03-A779F3F8DB3C}">
      <dgm:prSet custT="1"/>
      <dgm:spPr>
        <a:solidFill>
          <a:schemeClr val="accent2"/>
        </a:solidFill>
      </dgm:spPr>
      <dgm:t>
        <a:bodyPr/>
        <a:lstStyle/>
        <a:p>
          <a:r>
            <a:rPr lang="en-US" sz="2500" b="0" i="0" dirty="0"/>
            <a:t>Fail Tests: 6</a:t>
          </a:r>
        </a:p>
        <a:p>
          <a:r>
            <a:rPr lang="en-US" sz="2400" b="0" i="0" dirty="0"/>
            <a:t>Intentionally triggered to verify invalid cases.</a:t>
          </a:r>
          <a:endParaRPr lang="en-US" sz="2400" dirty="0"/>
        </a:p>
      </dgm:t>
    </dgm:pt>
    <dgm:pt modelId="{C785B334-9045-42D9-8206-959CB6F6C599}" type="parTrans" cxnId="{9D642733-0F5E-43EE-BBF0-2050A8EA4E89}">
      <dgm:prSet/>
      <dgm:spPr/>
      <dgm:t>
        <a:bodyPr/>
        <a:lstStyle/>
        <a:p>
          <a:endParaRPr lang="en-US"/>
        </a:p>
      </dgm:t>
    </dgm:pt>
    <dgm:pt modelId="{80ED5B22-2555-4D29-B9A1-C082EA95ECCB}" type="sibTrans" cxnId="{9D642733-0F5E-43EE-BBF0-2050A8EA4E89}">
      <dgm:prSet/>
      <dgm:spPr/>
      <dgm:t>
        <a:bodyPr/>
        <a:lstStyle/>
        <a:p>
          <a:endParaRPr lang="en-US"/>
        </a:p>
      </dgm:t>
    </dgm:pt>
    <dgm:pt modelId="{F635E0E2-D905-459A-AB90-2B6C764170BF}">
      <dgm:prSet/>
      <dgm:spPr>
        <a:solidFill>
          <a:srgbClr val="7030A0"/>
        </a:solidFill>
      </dgm:spPr>
      <dgm:t>
        <a:bodyPr/>
        <a:lstStyle/>
        <a:p>
          <a:r>
            <a:rPr lang="en-US" b="0" i="0" dirty="0"/>
            <a:t>The collection tests validated expected API behavior.</a:t>
          </a:r>
          <a:endParaRPr lang="en-US" dirty="0"/>
        </a:p>
      </dgm:t>
    </dgm:pt>
    <dgm:pt modelId="{A77FCBE6-8426-42AA-9A2B-F6E26FDC9815}" type="parTrans" cxnId="{E954F3F5-F4E1-48B3-91EE-92022DA6B816}">
      <dgm:prSet/>
      <dgm:spPr/>
      <dgm:t>
        <a:bodyPr/>
        <a:lstStyle/>
        <a:p>
          <a:endParaRPr lang="en-US"/>
        </a:p>
      </dgm:t>
    </dgm:pt>
    <dgm:pt modelId="{F64F90FE-F616-467D-BA0B-069FBA99A2EE}" type="sibTrans" cxnId="{E954F3F5-F4E1-48B3-91EE-92022DA6B816}">
      <dgm:prSet/>
      <dgm:spPr/>
      <dgm:t>
        <a:bodyPr/>
        <a:lstStyle/>
        <a:p>
          <a:endParaRPr lang="en-US"/>
        </a:p>
      </dgm:t>
    </dgm:pt>
    <dgm:pt modelId="{3C280DF8-B901-445C-AF79-03DB2E6CC5FF}" type="pres">
      <dgm:prSet presAssocID="{0478E81A-8B0F-46AC-8141-26AE4F6E0282}" presName="linear" presStyleCnt="0">
        <dgm:presLayoutVars>
          <dgm:animLvl val="lvl"/>
          <dgm:resizeHandles val="exact"/>
        </dgm:presLayoutVars>
      </dgm:prSet>
      <dgm:spPr/>
    </dgm:pt>
    <dgm:pt modelId="{076EEDF8-A7F9-4E6A-9472-0543D48E40C8}" type="pres">
      <dgm:prSet presAssocID="{14C4DC99-F341-47A8-88D1-9BDE581BC9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6BCA56-BEDC-4ABD-9026-7A45FA7CEEFB}" type="pres">
      <dgm:prSet presAssocID="{43938AC7-34A1-4642-99F0-0E0E645399F3}" presName="spacer" presStyleCnt="0"/>
      <dgm:spPr/>
    </dgm:pt>
    <dgm:pt modelId="{443392F9-4331-484D-BCD2-930178593E18}" type="pres">
      <dgm:prSet presAssocID="{6CB80761-78FF-4840-AE03-A779F3F8DB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B76B57-73AF-421B-926A-B93F070F9346}" type="pres">
      <dgm:prSet presAssocID="{80ED5B22-2555-4D29-B9A1-C082EA95ECCB}" presName="spacer" presStyleCnt="0"/>
      <dgm:spPr/>
    </dgm:pt>
    <dgm:pt modelId="{DEE446C7-C660-477E-9216-7160D5ACC587}" type="pres">
      <dgm:prSet presAssocID="{F635E0E2-D905-459A-AB90-2B6C764170B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D642733-0F5E-43EE-BBF0-2050A8EA4E89}" srcId="{0478E81A-8B0F-46AC-8141-26AE4F6E0282}" destId="{6CB80761-78FF-4840-AE03-A779F3F8DB3C}" srcOrd="1" destOrd="0" parTransId="{C785B334-9045-42D9-8206-959CB6F6C599}" sibTransId="{80ED5B22-2555-4D29-B9A1-C082EA95ECCB}"/>
    <dgm:cxn modelId="{200FFBA4-7297-4D1E-AC66-8EA3C33E85E2}" type="presOf" srcId="{6CB80761-78FF-4840-AE03-A779F3F8DB3C}" destId="{443392F9-4331-484D-BCD2-930178593E18}" srcOrd="0" destOrd="0" presId="urn:microsoft.com/office/officeart/2005/8/layout/vList2"/>
    <dgm:cxn modelId="{915221B0-5175-48E6-A5D9-B1A15F2F0B43}" type="presOf" srcId="{F635E0E2-D905-459A-AB90-2B6C764170BF}" destId="{DEE446C7-C660-477E-9216-7160D5ACC587}" srcOrd="0" destOrd="0" presId="urn:microsoft.com/office/officeart/2005/8/layout/vList2"/>
    <dgm:cxn modelId="{A60847BB-C656-4C8D-BA41-9E4C17D44578}" srcId="{0478E81A-8B0F-46AC-8141-26AE4F6E0282}" destId="{14C4DC99-F341-47A8-88D1-9BDE581BC900}" srcOrd="0" destOrd="0" parTransId="{9A2545B3-E70B-4670-8947-CE76D0A8ED3A}" sibTransId="{43938AC7-34A1-4642-99F0-0E0E645399F3}"/>
    <dgm:cxn modelId="{EE1FA2C4-9E51-43C8-93F4-20988EACB95E}" type="presOf" srcId="{14C4DC99-F341-47A8-88D1-9BDE581BC900}" destId="{076EEDF8-A7F9-4E6A-9472-0543D48E40C8}" srcOrd="0" destOrd="0" presId="urn:microsoft.com/office/officeart/2005/8/layout/vList2"/>
    <dgm:cxn modelId="{092307CA-7A2A-48D0-9F14-87C15201551B}" type="presOf" srcId="{0478E81A-8B0F-46AC-8141-26AE4F6E0282}" destId="{3C280DF8-B901-445C-AF79-03DB2E6CC5FF}" srcOrd="0" destOrd="0" presId="urn:microsoft.com/office/officeart/2005/8/layout/vList2"/>
    <dgm:cxn modelId="{E954F3F5-F4E1-48B3-91EE-92022DA6B816}" srcId="{0478E81A-8B0F-46AC-8141-26AE4F6E0282}" destId="{F635E0E2-D905-459A-AB90-2B6C764170BF}" srcOrd="2" destOrd="0" parTransId="{A77FCBE6-8426-42AA-9A2B-F6E26FDC9815}" sibTransId="{F64F90FE-F616-467D-BA0B-069FBA99A2EE}"/>
    <dgm:cxn modelId="{325D285C-42BF-420D-A5D0-3FAF6AA3F43B}" type="presParOf" srcId="{3C280DF8-B901-445C-AF79-03DB2E6CC5FF}" destId="{076EEDF8-A7F9-4E6A-9472-0543D48E40C8}" srcOrd="0" destOrd="0" presId="urn:microsoft.com/office/officeart/2005/8/layout/vList2"/>
    <dgm:cxn modelId="{E5416427-C0AB-4EBA-B3C7-5FDC95AE557C}" type="presParOf" srcId="{3C280DF8-B901-445C-AF79-03DB2E6CC5FF}" destId="{B76BCA56-BEDC-4ABD-9026-7A45FA7CEEFB}" srcOrd="1" destOrd="0" presId="urn:microsoft.com/office/officeart/2005/8/layout/vList2"/>
    <dgm:cxn modelId="{917ACEBA-C528-4455-A46F-79D46E637E63}" type="presParOf" srcId="{3C280DF8-B901-445C-AF79-03DB2E6CC5FF}" destId="{443392F9-4331-484D-BCD2-930178593E18}" srcOrd="2" destOrd="0" presId="urn:microsoft.com/office/officeart/2005/8/layout/vList2"/>
    <dgm:cxn modelId="{31C78857-0B68-4F8B-9E98-5FC3AA200E94}" type="presParOf" srcId="{3C280DF8-B901-445C-AF79-03DB2E6CC5FF}" destId="{0FB76B57-73AF-421B-926A-B93F070F9346}" srcOrd="3" destOrd="0" presId="urn:microsoft.com/office/officeart/2005/8/layout/vList2"/>
    <dgm:cxn modelId="{9ABF7C92-477E-4BEE-AA6A-7C3955B9B516}" type="presParOf" srcId="{3C280DF8-B901-445C-AF79-03DB2E6CC5FF}" destId="{DEE446C7-C660-477E-9216-7160D5ACC587}" srcOrd="4" destOrd="0" presId="urn:microsoft.com/office/officeart/2005/8/layout/vList2"/>
  </dgm:cxnLst>
  <dgm:bg/>
  <dgm:whole>
    <a:ln w="762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B0795-DAFA-4EC9-AAF0-D43E9DDABFBA}">
      <dsp:nvSpPr>
        <dsp:cNvPr id="0" name=""/>
        <dsp:cNvSpPr/>
      </dsp:nvSpPr>
      <dsp:spPr>
        <a:xfrm rot="5400000">
          <a:off x="4113493" y="-1582190"/>
          <a:ext cx="901265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Status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4"/>
              </a:solidFill>
              <a:latin typeface="Arial" panose="020B0604020202020204"/>
              <a:ea typeface="+mn-ea"/>
              <a:cs typeface="+mn-cs"/>
            </a:rPr>
            <a:t>GET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/status</a:t>
          </a:r>
        </a:p>
      </dsp:txBody>
      <dsp:txXfrm rot="-5400000">
        <a:off x="2416302" y="158997"/>
        <a:ext cx="4251652" cy="813273"/>
      </dsp:txXfrm>
    </dsp:sp>
    <dsp:sp modelId="{8D8C226D-989C-4ADA-BA50-EA896846FBF9}">
      <dsp:nvSpPr>
        <dsp:cNvPr id="0" name=""/>
        <dsp:cNvSpPr/>
      </dsp:nvSpPr>
      <dsp:spPr>
        <a:xfrm>
          <a:off x="0" y="2342"/>
          <a:ext cx="2416302" cy="11265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 </a:t>
          </a:r>
          <a:r>
            <a:rPr lang="en-US" sz="3000" kern="1200" noProof="0" dirty="0">
              <a:solidFill>
                <a:schemeClr val="accent4"/>
              </a:solidFill>
            </a:rPr>
            <a:t>01</a:t>
          </a:r>
        </a:p>
      </dsp:txBody>
      <dsp:txXfrm>
        <a:off x="54995" y="57337"/>
        <a:ext cx="2306312" cy="1016592"/>
      </dsp:txXfrm>
    </dsp:sp>
    <dsp:sp modelId="{67380D2D-A30B-485B-89D8-35807071EB12}">
      <dsp:nvSpPr>
        <dsp:cNvPr id="0" name=""/>
        <dsp:cNvSpPr/>
      </dsp:nvSpPr>
      <dsp:spPr>
        <a:xfrm rot="5400000">
          <a:off x="4113493" y="-399279"/>
          <a:ext cx="901265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List of books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4"/>
              </a:solidFill>
              <a:latin typeface="Arial" panose="020B0604020202020204"/>
              <a:ea typeface="+mn-ea"/>
              <a:cs typeface="+mn-cs"/>
            </a:rPr>
            <a:t>GET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/books</a:t>
          </a:r>
        </a:p>
      </dsp:txBody>
      <dsp:txXfrm rot="-5400000">
        <a:off x="2416302" y="1341908"/>
        <a:ext cx="4251652" cy="813273"/>
      </dsp:txXfrm>
    </dsp:sp>
    <dsp:sp modelId="{252C9A6D-BD60-4D57-A6CE-4B1C173C7728}">
      <dsp:nvSpPr>
        <dsp:cNvPr id="0" name=""/>
        <dsp:cNvSpPr/>
      </dsp:nvSpPr>
      <dsp:spPr>
        <a:xfrm>
          <a:off x="0" y="1185253"/>
          <a:ext cx="2416302" cy="11265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 </a:t>
          </a:r>
          <a:r>
            <a:rPr lang="en-US" sz="3000" kern="1200" noProof="0" dirty="0">
              <a:solidFill>
                <a:schemeClr val="accent4"/>
              </a:solidFill>
            </a:rPr>
            <a:t>02</a:t>
          </a:r>
        </a:p>
      </dsp:txBody>
      <dsp:txXfrm>
        <a:off x="54995" y="1240248"/>
        <a:ext cx="2306312" cy="1016592"/>
      </dsp:txXfrm>
    </dsp:sp>
    <dsp:sp modelId="{146B4023-FE74-456D-975C-40B0C0A9C2B9}">
      <dsp:nvSpPr>
        <dsp:cNvPr id="0" name=""/>
        <dsp:cNvSpPr/>
      </dsp:nvSpPr>
      <dsp:spPr>
        <a:xfrm rot="5400000">
          <a:off x="4113493" y="783631"/>
          <a:ext cx="901265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Get a single book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4"/>
              </a:solidFill>
              <a:latin typeface="Arial" panose="020B0604020202020204"/>
              <a:ea typeface="+mn-ea"/>
              <a:cs typeface="+mn-cs"/>
            </a:rPr>
            <a:t>GET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/books/:</a:t>
          </a:r>
          <a:r>
            <a:rPr lang="en-US" sz="2200" kern="1200" noProof="0" dirty="0" err="1">
              <a:latin typeface="Arial" panose="020B0604020202020204"/>
              <a:ea typeface="+mn-ea"/>
              <a:cs typeface="+mn-cs"/>
            </a:rPr>
            <a:t>bookId</a:t>
          </a:r>
          <a:endParaRPr lang="en-US" sz="2200" kern="1200" noProof="0" dirty="0">
            <a:latin typeface="Arial" panose="020B0604020202020204"/>
            <a:ea typeface="+mn-ea"/>
            <a:cs typeface="+mn-cs"/>
          </a:endParaRPr>
        </a:p>
      </dsp:txBody>
      <dsp:txXfrm rot="-5400000">
        <a:off x="2416302" y="2524818"/>
        <a:ext cx="4251652" cy="813273"/>
      </dsp:txXfrm>
    </dsp:sp>
    <dsp:sp modelId="{12475C2A-6AFE-440E-B39B-2B3CD77A3C8E}">
      <dsp:nvSpPr>
        <dsp:cNvPr id="0" name=""/>
        <dsp:cNvSpPr/>
      </dsp:nvSpPr>
      <dsp:spPr>
        <a:xfrm>
          <a:off x="0" y="2368164"/>
          <a:ext cx="2416302" cy="11265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Tests </a:t>
          </a:r>
          <a:r>
            <a:rPr lang="en-US" sz="3000" kern="1200" noProof="0" dirty="0">
              <a:solidFill>
                <a:schemeClr val="accent4"/>
              </a:solidFill>
            </a:rPr>
            <a:t>03</a:t>
          </a:r>
          <a:r>
            <a:rPr lang="en-US" sz="3000" kern="1200" noProof="0" dirty="0"/>
            <a:t>, </a:t>
          </a:r>
          <a:r>
            <a:rPr lang="en-US" sz="3000" kern="1200" noProof="0" dirty="0">
              <a:solidFill>
                <a:schemeClr val="accent2"/>
              </a:solidFill>
            </a:rPr>
            <a:t>04</a:t>
          </a:r>
        </a:p>
      </dsp:txBody>
      <dsp:txXfrm>
        <a:off x="54995" y="2423159"/>
        <a:ext cx="2306312" cy="1016592"/>
      </dsp:txXfrm>
    </dsp:sp>
    <dsp:sp modelId="{3744619C-3A0F-4269-BFD4-E6F76714EC35}">
      <dsp:nvSpPr>
        <dsp:cNvPr id="0" name=""/>
        <dsp:cNvSpPr/>
      </dsp:nvSpPr>
      <dsp:spPr>
        <a:xfrm rot="5400000">
          <a:off x="4113493" y="1966542"/>
          <a:ext cx="901265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API Authentication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6"/>
              </a:solidFill>
              <a:latin typeface="Arial" panose="020B0604020202020204"/>
              <a:ea typeface="+mn-ea"/>
              <a:cs typeface="+mn-cs"/>
            </a:rPr>
            <a:t>POST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</a:t>
          </a:r>
          <a:r>
            <a:rPr lang="en-US" sz="2200" kern="1200" noProof="0" dirty="0" err="1">
              <a:latin typeface="Arial" panose="020B0604020202020204"/>
              <a:ea typeface="+mn-ea"/>
              <a:cs typeface="+mn-cs"/>
            </a:rPr>
            <a:t>api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-clients/</a:t>
          </a:r>
        </a:p>
      </dsp:txBody>
      <dsp:txXfrm rot="-5400000">
        <a:off x="2416302" y="3707729"/>
        <a:ext cx="4251652" cy="813273"/>
      </dsp:txXfrm>
    </dsp:sp>
    <dsp:sp modelId="{5A41EFA0-DC33-4B30-8A51-F67CC515AB8B}">
      <dsp:nvSpPr>
        <dsp:cNvPr id="0" name=""/>
        <dsp:cNvSpPr/>
      </dsp:nvSpPr>
      <dsp:spPr>
        <a:xfrm>
          <a:off x="0" y="3551075"/>
          <a:ext cx="2416302" cy="11265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Tests </a:t>
          </a:r>
          <a:r>
            <a:rPr lang="en-US" sz="3000" kern="1200" noProof="0" dirty="0">
              <a:solidFill>
                <a:schemeClr val="accent4"/>
              </a:solidFill>
            </a:rPr>
            <a:t>05</a:t>
          </a:r>
          <a:r>
            <a:rPr lang="en-US" sz="3000" kern="1200" noProof="0" dirty="0"/>
            <a:t>, </a:t>
          </a:r>
          <a:r>
            <a:rPr lang="en-US" sz="3000" kern="1200" noProof="0" dirty="0">
              <a:solidFill>
                <a:schemeClr val="accent2"/>
              </a:solidFill>
            </a:rPr>
            <a:t>06</a:t>
          </a:r>
        </a:p>
      </dsp:txBody>
      <dsp:txXfrm>
        <a:off x="54995" y="3606070"/>
        <a:ext cx="2306312" cy="1016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5CA4A-1685-45B6-8073-070132AC7AEA}">
      <dsp:nvSpPr>
        <dsp:cNvPr id="0" name=""/>
        <dsp:cNvSpPr/>
      </dsp:nvSpPr>
      <dsp:spPr>
        <a:xfrm rot="5400000">
          <a:off x="4204442" y="-1696162"/>
          <a:ext cx="719367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Submit</a:t>
          </a:r>
          <a:r>
            <a:rPr lang="en-US" sz="2200" b="1" kern="1200" noProof="0"/>
            <a:t> </a:t>
          </a: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an</a:t>
          </a:r>
          <a:r>
            <a:rPr lang="en-US" sz="2200" b="1" kern="1200" noProof="0"/>
            <a:t> order</a:t>
          </a:r>
          <a:endParaRPr lang="en-US" sz="2200" kern="1200" noProof="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6"/>
              </a:solidFill>
            </a:rPr>
            <a:t>POST</a:t>
          </a:r>
          <a:r>
            <a:rPr lang="en-US" sz="2200" kern="1200" noProof="0" dirty="0"/>
            <a:t>/orders</a:t>
          </a:r>
        </a:p>
      </dsp:txBody>
      <dsp:txXfrm rot="-5400000">
        <a:off x="2416302" y="127095"/>
        <a:ext cx="4260531" cy="649133"/>
      </dsp:txXfrm>
    </dsp:sp>
    <dsp:sp modelId="{69AB528E-CA5B-4C49-A386-A23F3CBA7861}">
      <dsp:nvSpPr>
        <dsp:cNvPr id="0" name=""/>
        <dsp:cNvSpPr/>
      </dsp:nvSpPr>
      <dsp:spPr>
        <a:xfrm>
          <a:off x="0" y="2056"/>
          <a:ext cx="2416302" cy="8992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Tests </a:t>
          </a:r>
          <a:r>
            <a:rPr lang="en-US" sz="3000" kern="1200" noProof="0" dirty="0">
              <a:solidFill>
                <a:schemeClr val="accent4"/>
              </a:solidFill>
            </a:rPr>
            <a:t>07</a:t>
          </a:r>
          <a:r>
            <a:rPr lang="en-US" sz="3000" kern="1200" noProof="0" dirty="0"/>
            <a:t>, </a:t>
          </a:r>
          <a:r>
            <a:rPr lang="en-US" sz="3000" kern="1200" noProof="0" dirty="0">
              <a:solidFill>
                <a:schemeClr val="accent2"/>
              </a:solidFill>
            </a:rPr>
            <a:t>08</a:t>
          </a:r>
        </a:p>
      </dsp:txBody>
      <dsp:txXfrm>
        <a:off x="43896" y="45952"/>
        <a:ext cx="2328510" cy="811416"/>
      </dsp:txXfrm>
    </dsp:sp>
    <dsp:sp modelId="{8DEB2C67-517C-4839-822A-ED0D03780732}">
      <dsp:nvSpPr>
        <dsp:cNvPr id="0" name=""/>
        <dsp:cNvSpPr/>
      </dsp:nvSpPr>
      <dsp:spPr>
        <a:xfrm rot="5400000">
          <a:off x="4204442" y="-751993"/>
          <a:ext cx="719367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200" b="1" kern="1200" noProof="0" dirty="0"/>
            <a:t>Get all orders</a:t>
          </a:r>
          <a:endParaRPr lang="en-US" sz="2200" kern="1200" noProof="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noProof="0" dirty="0">
              <a:solidFill>
                <a:schemeClr val="accent4"/>
              </a:solidFill>
            </a:rPr>
            <a:t>GET</a:t>
          </a:r>
          <a:r>
            <a:rPr lang="en-US" sz="2200" kern="1200" noProof="0" dirty="0"/>
            <a:t>/orders</a:t>
          </a:r>
        </a:p>
      </dsp:txBody>
      <dsp:txXfrm rot="-5400000">
        <a:off x="2416302" y="1071264"/>
        <a:ext cx="4260531" cy="649133"/>
      </dsp:txXfrm>
    </dsp:sp>
    <dsp:sp modelId="{44787E7C-757F-410F-82EA-F257832991A3}">
      <dsp:nvSpPr>
        <dsp:cNvPr id="0" name=""/>
        <dsp:cNvSpPr/>
      </dsp:nvSpPr>
      <dsp:spPr>
        <a:xfrm>
          <a:off x="0" y="946226"/>
          <a:ext cx="2416302" cy="8992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 </a:t>
          </a:r>
          <a:r>
            <a:rPr lang="en-US" sz="3000" kern="1200" noProof="0" dirty="0">
              <a:solidFill>
                <a:schemeClr val="accent4"/>
              </a:solidFill>
            </a:rPr>
            <a:t>09</a:t>
          </a:r>
        </a:p>
      </dsp:txBody>
      <dsp:txXfrm>
        <a:off x="43896" y="990122"/>
        <a:ext cx="2328510" cy="811416"/>
      </dsp:txXfrm>
    </dsp:sp>
    <dsp:sp modelId="{0C8DAF7F-251B-45CC-81B4-52AE1BFDC9E3}">
      <dsp:nvSpPr>
        <dsp:cNvPr id="0" name=""/>
        <dsp:cNvSpPr/>
      </dsp:nvSpPr>
      <dsp:spPr>
        <a:xfrm rot="5400000">
          <a:off x="4204442" y="192175"/>
          <a:ext cx="719367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 dirty="0"/>
            <a:t>Get an order</a:t>
          </a:r>
          <a:endParaRPr lang="en-US" sz="2200" kern="1200" noProof="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noProof="0" dirty="0">
              <a:solidFill>
                <a:schemeClr val="accent4"/>
              </a:solidFill>
            </a:rPr>
            <a:t>GET</a:t>
          </a:r>
          <a:r>
            <a:rPr lang="en-US" sz="2200" kern="1200" noProof="0" dirty="0"/>
            <a:t>/orders/:</a:t>
          </a:r>
          <a:r>
            <a:rPr lang="en-US" sz="2200" kern="1200" noProof="0" dirty="0" err="1"/>
            <a:t>orderId</a:t>
          </a:r>
          <a:endParaRPr lang="en-US" sz="2200" kern="1200" noProof="0" dirty="0"/>
        </a:p>
      </dsp:txBody>
      <dsp:txXfrm rot="-5400000">
        <a:off x="2416302" y="2015433"/>
        <a:ext cx="4260531" cy="649133"/>
      </dsp:txXfrm>
    </dsp:sp>
    <dsp:sp modelId="{5D03BDBF-AB67-4FC7-ADE1-358F5FA29273}">
      <dsp:nvSpPr>
        <dsp:cNvPr id="0" name=""/>
        <dsp:cNvSpPr/>
      </dsp:nvSpPr>
      <dsp:spPr>
        <a:xfrm>
          <a:off x="0" y="1890395"/>
          <a:ext cx="2416302" cy="8992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Tests </a:t>
          </a:r>
          <a:r>
            <a:rPr lang="en-US" sz="3000" kern="1200" noProof="0" dirty="0">
              <a:solidFill>
                <a:schemeClr val="accent4"/>
              </a:solidFill>
            </a:rPr>
            <a:t>10</a:t>
          </a:r>
          <a:r>
            <a:rPr lang="en-US" sz="3000" kern="1200" noProof="0" dirty="0"/>
            <a:t>, </a:t>
          </a:r>
          <a:r>
            <a:rPr lang="en-US" sz="3000" kern="1200" noProof="0" dirty="0">
              <a:solidFill>
                <a:schemeClr val="accent2"/>
              </a:solidFill>
            </a:rPr>
            <a:t>11</a:t>
          </a:r>
        </a:p>
      </dsp:txBody>
      <dsp:txXfrm>
        <a:off x="43896" y="1934291"/>
        <a:ext cx="2328510" cy="811416"/>
      </dsp:txXfrm>
    </dsp:sp>
    <dsp:sp modelId="{3DB05146-264B-4FE3-AA48-4CD3BF088A78}">
      <dsp:nvSpPr>
        <dsp:cNvPr id="0" name=""/>
        <dsp:cNvSpPr/>
      </dsp:nvSpPr>
      <dsp:spPr>
        <a:xfrm rot="5400000">
          <a:off x="4204442" y="1136345"/>
          <a:ext cx="719367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 dirty="0"/>
            <a:t>Update an order</a:t>
          </a:r>
          <a:endParaRPr lang="en-US" sz="2200" kern="1200" noProof="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noProof="0" dirty="0">
              <a:solidFill>
                <a:srgbClr val="7030A0"/>
              </a:solidFill>
            </a:rPr>
            <a:t>PATCH</a:t>
          </a:r>
          <a:r>
            <a:rPr lang="en-US" sz="2200" kern="1200" noProof="0" dirty="0"/>
            <a:t>/orders/:</a:t>
          </a:r>
          <a:r>
            <a:rPr lang="en-US" sz="2200" kern="1200" noProof="0" dirty="0" err="1"/>
            <a:t>orderId</a:t>
          </a:r>
          <a:endParaRPr lang="en-US" sz="2200" kern="1200" noProof="0" dirty="0"/>
        </a:p>
      </dsp:txBody>
      <dsp:txXfrm rot="-5400000">
        <a:off x="2416302" y="2959603"/>
        <a:ext cx="4260531" cy="649133"/>
      </dsp:txXfrm>
    </dsp:sp>
    <dsp:sp modelId="{7CD6AE3E-1ACA-4158-BA69-6B427694057F}">
      <dsp:nvSpPr>
        <dsp:cNvPr id="0" name=""/>
        <dsp:cNvSpPr/>
      </dsp:nvSpPr>
      <dsp:spPr>
        <a:xfrm>
          <a:off x="0" y="2834564"/>
          <a:ext cx="2416302" cy="8992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Tests </a:t>
          </a:r>
          <a:r>
            <a:rPr lang="en-US" sz="3000" kern="1200" noProof="0" dirty="0">
              <a:solidFill>
                <a:schemeClr val="accent4"/>
              </a:solidFill>
            </a:rPr>
            <a:t>12</a:t>
          </a:r>
          <a:r>
            <a:rPr lang="en-US" sz="3000" kern="1200" noProof="0" dirty="0"/>
            <a:t>, </a:t>
          </a:r>
          <a:r>
            <a:rPr lang="en-US" sz="3000" kern="1200" noProof="0" dirty="0">
              <a:solidFill>
                <a:schemeClr val="accent2"/>
              </a:solidFill>
            </a:rPr>
            <a:t>13</a:t>
          </a:r>
        </a:p>
      </dsp:txBody>
      <dsp:txXfrm>
        <a:off x="43896" y="2878460"/>
        <a:ext cx="2328510" cy="811416"/>
      </dsp:txXfrm>
    </dsp:sp>
    <dsp:sp modelId="{0D0FD7DE-36D3-4ED4-BFFA-6F51AC3664DD}">
      <dsp:nvSpPr>
        <dsp:cNvPr id="0" name=""/>
        <dsp:cNvSpPr/>
      </dsp:nvSpPr>
      <dsp:spPr>
        <a:xfrm rot="5400000">
          <a:off x="4204442" y="2080514"/>
          <a:ext cx="719367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 dirty="0"/>
            <a:t>Delete an order</a:t>
          </a:r>
          <a:endParaRPr lang="en-US" sz="2200" kern="1200" noProof="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noProof="0" dirty="0">
              <a:solidFill>
                <a:schemeClr val="accent2"/>
              </a:solidFill>
            </a:rPr>
            <a:t>DELETE</a:t>
          </a:r>
          <a:r>
            <a:rPr lang="en-US" sz="2200" kern="1200" noProof="0" dirty="0"/>
            <a:t>/orders/:</a:t>
          </a:r>
          <a:r>
            <a:rPr lang="en-US" sz="2200" kern="1200" noProof="0" dirty="0" err="1"/>
            <a:t>orderId</a:t>
          </a:r>
          <a:endParaRPr lang="en-US" sz="2200" kern="1200" noProof="0" dirty="0"/>
        </a:p>
      </dsp:txBody>
      <dsp:txXfrm rot="-5400000">
        <a:off x="2416302" y="3903772"/>
        <a:ext cx="4260531" cy="649133"/>
      </dsp:txXfrm>
    </dsp:sp>
    <dsp:sp modelId="{F3C85579-2E38-4A7E-BF13-AB9CB766E8B9}">
      <dsp:nvSpPr>
        <dsp:cNvPr id="0" name=""/>
        <dsp:cNvSpPr/>
      </dsp:nvSpPr>
      <dsp:spPr>
        <a:xfrm>
          <a:off x="0" y="3778734"/>
          <a:ext cx="2416302" cy="8992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Tests </a:t>
          </a:r>
          <a:r>
            <a:rPr lang="en-US" sz="3000" kern="1200" noProof="0" dirty="0">
              <a:solidFill>
                <a:schemeClr val="accent4"/>
              </a:solidFill>
            </a:rPr>
            <a:t>14</a:t>
          </a:r>
          <a:r>
            <a:rPr lang="en-US" sz="3000" kern="1200" noProof="0" dirty="0"/>
            <a:t>, </a:t>
          </a:r>
          <a:r>
            <a:rPr lang="en-US" sz="3000" kern="1200" noProof="0" dirty="0">
              <a:solidFill>
                <a:schemeClr val="accent2"/>
              </a:solidFill>
            </a:rPr>
            <a:t>15</a:t>
          </a:r>
        </a:p>
      </dsp:txBody>
      <dsp:txXfrm>
        <a:off x="43896" y="3822630"/>
        <a:ext cx="2328510" cy="811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EEDF8-A7F9-4E6A-9472-0543D48E40C8}">
      <dsp:nvSpPr>
        <dsp:cNvPr id="0" name=""/>
        <dsp:cNvSpPr/>
      </dsp:nvSpPr>
      <dsp:spPr>
        <a:xfrm>
          <a:off x="0" y="75914"/>
          <a:ext cx="4872038" cy="1421550"/>
        </a:xfrm>
        <a:prstGeom prst="roundRect">
          <a:avLst/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Passed Tests: 9</a:t>
          </a:r>
          <a:endParaRPr lang="en-US" sz="2700" kern="1200" dirty="0"/>
        </a:p>
      </dsp:txBody>
      <dsp:txXfrm>
        <a:off x="69394" y="145308"/>
        <a:ext cx="4733250" cy="1282762"/>
      </dsp:txXfrm>
    </dsp:sp>
    <dsp:sp modelId="{443392F9-4331-484D-BCD2-930178593E18}">
      <dsp:nvSpPr>
        <dsp:cNvPr id="0" name=""/>
        <dsp:cNvSpPr/>
      </dsp:nvSpPr>
      <dsp:spPr>
        <a:xfrm>
          <a:off x="0" y="1575224"/>
          <a:ext cx="4872038" cy="14215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Fail Tests: 6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Intentionally triggered to verify invalid cases.</a:t>
          </a:r>
          <a:endParaRPr lang="en-US" sz="2400" kern="1200" dirty="0"/>
        </a:p>
      </dsp:txBody>
      <dsp:txXfrm>
        <a:off x="69394" y="1644618"/>
        <a:ext cx="4733250" cy="1282762"/>
      </dsp:txXfrm>
    </dsp:sp>
    <dsp:sp modelId="{DEE446C7-C660-477E-9216-7160D5ACC587}">
      <dsp:nvSpPr>
        <dsp:cNvPr id="0" name=""/>
        <dsp:cNvSpPr/>
      </dsp:nvSpPr>
      <dsp:spPr>
        <a:xfrm>
          <a:off x="0" y="3074535"/>
          <a:ext cx="4872038" cy="1421550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The collection tests validated expected API behavior.</a:t>
          </a:r>
          <a:endParaRPr lang="en-US" sz="2700" kern="1200" dirty="0"/>
        </a:p>
      </dsp:txBody>
      <dsp:txXfrm>
        <a:off x="69394" y="3143929"/>
        <a:ext cx="4733250" cy="1282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B8A779-0433-1125-F10D-843CBA42A5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ABB4A-D9FB-91C6-9070-352FEB3581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FB0EC-3A4F-4537-9BE4-D97F68BD69DA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F5F96-FCD0-9723-4317-AD55C77C11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6F74D-4AB4-34F4-CB8C-207FF04D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381E4-0669-456F-88B3-0CFF1FF9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64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94373-40C3-4C9B-8127-233BC23097BF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67013-3AD6-45A7-9B1A-0E2E5B2F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9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3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8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10" y="1447802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1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8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1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99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80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5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7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4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7" y="4827213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7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5" y="4827211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6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31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3" y="430216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47803"/>
            <a:ext cx="6711654" cy="4800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2861736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1" y="2060577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6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1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1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7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7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8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3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8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13/04/2025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2" y="295738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63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NABILSHARAFELDIN/ALX2_SWD6_G1_Group2/tree/API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../API%20Testing%20Recording.avi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hyperlink" Target="https://drive.google.com/file/d/1iJAqWm0fr0a6W_zFi2690jKnYP1IpI3_/view?usp=sha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3"/>
            <a:ext cx="6620968" cy="1981197"/>
          </a:xfrm>
        </p:spPr>
        <p:txBody>
          <a:bodyPr/>
          <a:lstStyle/>
          <a:p>
            <a:r>
              <a:rPr lang="en-US" noProof="0" dirty="0"/>
              <a:t>API Testing with Postman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1318620"/>
          </a:xfrm>
        </p:spPr>
        <p:txBody>
          <a:bodyPr>
            <a:normAutofit fontScale="92500" lnSpcReduction="10000"/>
          </a:bodyPr>
          <a:lstStyle/>
          <a:p>
            <a:r>
              <a:rPr lang="en-US" cap="none" noProof="0" dirty="0"/>
              <a:t>Software Tester (ALX2_SWD6_G1)</a:t>
            </a:r>
          </a:p>
          <a:p>
            <a:pPr>
              <a:spcAft>
                <a:spcPts val="1200"/>
              </a:spcAft>
            </a:pPr>
            <a:r>
              <a:rPr lang="en-US" cap="none" noProof="0" dirty="0"/>
              <a:t>Group 2</a:t>
            </a:r>
          </a:p>
          <a:p>
            <a:r>
              <a:rPr lang="en-US" cap="none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 Link</a:t>
            </a:r>
            <a:endParaRPr lang="en-US" cap="none" noProof="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2AAAC-FA04-EC54-3B40-CAADE7958A89}"/>
              </a:ext>
            </a:extLst>
          </p:cNvPr>
          <p:cNvSpPr txBox="1"/>
          <p:nvPr/>
        </p:nvSpPr>
        <p:spPr>
          <a:xfrm>
            <a:off x="866442" y="3517900"/>
            <a:ext cx="75663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 Simple Books API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1EE4D-8F29-50E0-90F2-12E002508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E9B2-A938-417F-463D-A02800FE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noProof="0" dirty="0"/>
              <a:t>Documented Collection with Requests Descriptions</a:t>
            </a:r>
            <a:br>
              <a:rPr lang="en-US" sz="3200" noProof="0" dirty="0"/>
            </a:br>
            <a:endParaRPr lang="en-US" sz="3200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54499-ACBC-E3E2-CC80-5415F498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19202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A306-E632-516A-FC61-EA0F31123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19E-8486-D07A-F253-D38B11DB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dirty="0"/>
              <a:t>Using Collection Variables for Storing Invalid Inputs and Obtaining Dynamic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9108E-BF2B-7010-E4A8-7B000BEF4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32979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6F33-763D-06C4-F8CB-654A7AFDF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A5D2-5D6F-3234-6D91-8716A2D0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dirty="0"/>
              <a:t>Test 07: Submit Order (Pass)</a:t>
            </a:r>
            <a:br>
              <a:rPr lang="en-US" sz="2400" noProof="0" dirty="0"/>
            </a:br>
            <a:r>
              <a:rPr lang="en-US" sz="2400" noProof="0" dirty="0"/>
              <a:t>Used authorization header with Bearer token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919D1-315E-656C-C72C-13E265E6E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307319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FB6AB-B10C-37EC-EB0D-7C0198DF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344C-75A0-018E-048B-9DAB7681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dirty="0"/>
              <a:t>Test 03: Get Single Book (Pass)</a:t>
            </a:r>
            <a:br>
              <a:rPr lang="en-US" sz="2400" noProof="0" dirty="0"/>
            </a:br>
            <a:r>
              <a:rPr lang="en-US" sz="2400" noProof="0" dirty="0"/>
              <a:t>Test scripts to validate response status and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5D4BB-5116-9DE6-9A47-B021AA75E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381388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DB2-0C7B-449A-9824-4DD9240A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Test 12: Update Order (Pass)</a:t>
            </a:r>
            <a:br>
              <a:rPr lang="en-US" sz="2800" noProof="0" dirty="0"/>
            </a:br>
            <a:r>
              <a:rPr lang="en-US" sz="2800" noProof="0" dirty="0"/>
              <a:t>Test script to validate response status only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36175-D235-38D3-7A89-7ADB84F21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112000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Pass Test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Test: 01 - Get API Status.</a:t>
            </a:r>
          </a:p>
          <a:p>
            <a:pPr lvl="1"/>
            <a:r>
              <a:rPr lang="en-US" noProof="0" dirty="0"/>
              <a:t>Checks if API is up and returns status 200.</a:t>
            </a:r>
          </a:p>
          <a:p>
            <a:pPr lvl="1"/>
            <a:r>
              <a:rPr lang="en-US" noProof="0" dirty="0"/>
              <a:t>Asserts that response JSON includes 'status: OK’.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DB2-0C7B-449A-9824-4DD9240A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0" dirty="0"/>
              <a:t>Test 01: Get API Status (Pass)</a:t>
            </a:r>
            <a:br>
              <a:rPr lang="en-US" sz="3600" noProof="0" dirty="0"/>
            </a:br>
            <a:r>
              <a:rPr lang="en-US" sz="3600" noProof="0" dirty="0"/>
              <a:t>Example Pass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36175-D235-38D3-7A89-7ADB84F21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45540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Fail Test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Test: 06 - Register Duplicate Client.</a:t>
            </a:r>
          </a:p>
          <a:p>
            <a:pPr lvl="1"/>
            <a:r>
              <a:rPr lang="en-US" dirty="0"/>
              <a:t>Attempts to register same client twice.</a:t>
            </a:r>
          </a:p>
          <a:p>
            <a:pPr lvl="1"/>
            <a:r>
              <a:rPr lang="en-US" dirty="0"/>
              <a:t>Fails as email must be unique – useful to check validations.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DB2-0C7B-449A-9824-4DD9240A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Test 06: Register Duplicate Client (Fail)</a:t>
            </a:r>
            <a:br>
              <a:rPr lang="en-US" sz="2800" noProof="0" dirty="0"/>
            </a:br>
            <a:r>
              <a:rPr lang="en-US" sz="2800" noProof="0" dirty="0"/>
              <a:t>Example Fail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36175-D235-38D3-7A89-7ADB84F21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374741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n-US" noProof="0" dirty="0"/>
              <a:t>Collection Run (Recording)</a:t>
            </a:r>
          </a:p>
        </p:txBody>
      </p:sp>
      <p:pic>
        <p:nvPicPr>
          <p:cNvPr id="12" name="Content Placeholder 11" descr="On air sign with the light on">
            <a:hlinkClick r:id="rId2" action="ppaction://hlinkfile"/>
            <a:extLst>
              <a:ext uri="{FF2B5EF4-FFF2-40B4-BE49-F238E27FC236}">
                <a16:creationId xmlns:a16="http://schemas.microsoft.com/office/drawing/2014/main" id="{94A49D34-BEC6-E9FC-6579-8D7E56BE19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9260" y="2492514"/>
            <a:ext cx="3935481" cy="2534619"/>
          </a:xfrm>
          <a:ln>
            <a:noFill/>
          </a:ln>
          <a:effectLst>
            <a:softEdge rad="112500"/>
          </a:effectLst>
        </p:spPr>
      </p:pic>
      <p:pic>
        <p:nvPicPr>
          <p:cNvPr id="13" name="Content Placeholder 12">
            <a:hlinkClick r:id="rId4"/>
            <a:extLst>
              <a:ext uri="{FF2B5EF4-FFF2-40B4-BE49-F238E27FC236}">
                <a16:creationId xmlns:a16="http://schemas.microsoft.com/office/drawing/2014/main" id="{205C6865-DCD6-73D5-0578-CB49CA7A15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rcRect/>
          <a:stretch/>
        </p:blipFill>
        <p:spPr>
          <a:xfrm>
            <a:off x="5359400" y="2419947"/>
            <a:ext cx="2926080" cy="2617470"/>
          </a:xfrm>
          <a:ln>
            <a:noFill/>
          </a:ln>
          <a:effectLst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API Testing ensures endpoints behave as expected.</a:t>
            </a:r>
          </a:p>
          <a:p>
            <a:r>
              <a:rPr lang="en-US" noProof="0" dirty="0"/>
              <a:t>Postman is a powerful tool for API development and testing.</a:t>
            </a:r>
          </a:p>
          <a:p>
            <a:r>
              <a:rPr lang="en-US" noProof="0" dirty="0"/>
              <a:t>This project uses Postman and the 'Simple Books API' for hands-on learning.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8DA835-50CF-A003-8C79-95DA32D7B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66713-2564-9E19-8A76-74246DC2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3100" noProof="0">
                <a:solidFill>
                  <a:srgbClr val="EBEBEB"/>
                </a:solidFill>
              </a:rPr>
              <a:t>Summary of Results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CE1152-6B57-937F-E65D-0A34FF476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782178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791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22729-EC92-88F7-6D49-F5F19F400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0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FA49E-082F-DBDE-8084-82159E88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1325880"/>
            <a:ext cx="251428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noProof="0" dirty="0"/>
              <a:t>Test Outcome Summary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678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924197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B900B0-4B5B-6441-B059-533EBFB93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5938"/>
              </p:ext>
            </p:extLst>
          </p:nvPr>
        </p:nvGraphicFramePr>
        <p:xfrm>
          <a:off x="330199" y="195462"/>
          <a:ext cx="5037643" cy="646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301">
                  <a:extLst>
                    <a:ext uri="{9D8B030D-6E8A-4147-A177-3AD203B41FA5}">
                      <a16:colId xmlns:a16="http://schemas.microsoft.com/office/drawing/2014/main" val="1316656390"/>
                    </a:ext>
                  </a:extLst>
                </a:gridCol>
                <a:gridCol w="1748342">
                  <a:extLst>
                    <a:ext uri="{9D8B030D-6E8A-4147-A177-3AD203B41FA5}">
                      <a16:colId xmlns:a16="http://schemas.microsoft.com/office/drawing/2014/main" val="2528689303"/>
                    </a:ext>
                  </a:extLst>
                </a:gridCol>
              </a:tblGrid>
              <a:tr h="359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noProof="0" dirty="0">
                          <a:effectLst/>
                        </a:rPr>
                        <a:t>Request Name</a:t>
                      </a:r>
                      <a:endParaRPr lang="en-US" sz="18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74" marR="13474" marT="26949" marB="269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noProof="0" dirty="0">
                          <a:effectLst/>
                        </a:rPr>
                        <a:t>Overall Status</a:t>
                      </a:r>
                      <a:endParaRPr lang="en-US" sz="18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74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2444023203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01 - Get API Status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noProof="0" dirty="0">
                          <a:solidFill>
                            <a:schemeClr val="accent4"/>
                          </a:solidFill>
                          <a:effectLst/>
                        </a:rPr>
                        <a:t>Pass</a:t>
                      </a:r>
                      <a:endParaRPr lang="en-US" sz="1600" b="1" i="0" u="none" strike="noStrike" noProof="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2438233485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02 - List Books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noProof="0" dirty="0">
                          <a:solidFill>
                            <a:schemeClr val="accent4"/>
                          </a:solidFill>
                          <a:effectLst/>
                        </a:rPr>
                        <a:t>Pass</a:t>
                      </a:r>
                      <a:endParaRPr lang="en-US" sz="1600" b="1" i="0" u="none" strike="noStrike" noProof="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680415357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03 - Get Single Book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noProof="0" dirty="0">
                          <a:solidFill>
                            <a:schemeClr val="accent4"/>
                          </a:solidFill>
                          <a:effectLst/>
                        </a:rPr>
                        <a:t>Pass</a:t>
                      </a:r>
                      <a:endParaRPr lang="en-US" sz="1600" b="1" i="0" u="none" strike="noStrike" noProof="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2849625302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04 - Get Single Book (Fail)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noProof="0" dirty="0">
                          <a:solidFill>
                            <a:srgbClr val="FF0000"/>
                          </a:solidFill>
                          <a:effectLst/>
                        </a:rPr>
                        <a:t>Fail</a:t>
                      </a:r>
                      <a:endParaRPr lang="en-US" sz="1600" b="1" i="0" u="none" strike="noStrike" noProof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1207281889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05 - Register Unique Client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noProof="0" dirty="0">
                          <a:solidFill>
                            <a:schemeClr val="accent4"/>
                          </a:solidFill>
                          <a:effectLst/>
                        </a:rPr>
                        <a:t>Pass</a:t>
                      </a:r>
                      <a:endParaRPr lang="en-US" sz="1600" b="1" i="0" u="none" strike="noStrike" noProof="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2691372097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06 - Register Duplicate Client (Fail)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1643978642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07 - Submit Order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1756339484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08 - Place Order (Fail)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989884714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09 - Get All Orders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1749879814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10 - Get Single Order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1189464687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11 - Get Single Order (Fail)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799000452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12 - Update Order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4034736061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13 - Update Order (Fail)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3163466060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14 - Delete Order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3288901497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15 - Delete Order (Fail)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690662755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 Requests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658708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 Requests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8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01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0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8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4055532"/>
            <a:ext cx="9143772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03DB2-0C7B-449A-9824-4DD9240A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noProof="0" dirty="0"/>
              <a:t>Test Outcome Report Summary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8DE1C2-11C6-7FE4-1C7F-8C62563BEC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2593" t="4825" r="12423" b="61652"/>
          <a:stretch/>
        </p:blipFill>
        <p:spPr>
          <a:xfrm>
            <a:off x="1087443" y="1303073"/>
            <a:ext cx="6966731" cy="2772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787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74EFFC-FD44-648C-5DDB-FAD44B40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1C1E872-DA6A-2BB4-330F-5A7898F6F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3B57E5-BBFE-4AC6-70ED-869DEE5C1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3FE9200-6203-FBE9-C870-689F4B75D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46CBBE0-8A84-A7F0-1CD2-FBEDB590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2F0C99-9C42-950D-6109-39AB56CC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0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334BDB2-B594-8370-E673-520B30714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5BF0F0-F4B8-94BB-AF0F-3B5EA64CC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C0311D-A645-44AD-520F-B5199BB1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2A938482-AF67-CE62-548B-B92327F12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8" name="Freeform 5">
            <a:extLst>
              <a:ext uri="{FF2B5EF4-FFF2-40B4-BE49-F238E27FC236}">
                <a16:creationId xmlns:a16="http://schemas.microsoft.com/office/drawing/2014/main" id="{751C6A41-94FD-A480-824F-3A47E7CA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4055532"/>
            <a:ext cx="9143772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F239E-628E-6A43-5696-2A3317AF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noProof="0" dirty="0"/>
              <a:t>Test Outcome Report Summary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7E73D1-D4D2-3359-F8B9-013ACD447A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1683" t="37842" r="11687" b="29216"/>
          <a:stretch/>
        </p:blipFill>
        <p:spPr>
          <a:xfrm>
            <a:off x="1043589" y="1319777"/>
            <a:ext cx="705682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74EFFC-FD44-648C-5DDB-FAD44B40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1C1E872-DA6A-2BB4-330F-5A7898F6F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3B57E5-BBFE-4AC6-70ED-869DEE5C1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3FE9200-6203-FBE9-C870-689F4B75D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46CBBE0-8A84-A7F0-1CD2-FBEDB590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2F0C99-9C42-950D-6109-39AB56CC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0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334BDB2-B594-8370-E673-520B30714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5BF0F0-F4B8-94BB-AF0F-3B5EA64CC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C0311D-A645-44AD-520F-B5199BB1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2A938482-AF67-CE62-548B-B92327F12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8" name="Freeform 5">
            <a:extLst>
              <a:ext uri="{FF2B5EF4-FFF2-40B4-BE49-F238E27FC236}">
                <a16:creationId xmlns:a16="http://schemas.microsoft.com/office/drawing/2014/main" id="{751C6A41-94FD-A480-824F-3A47E7CA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4055532"/>
            <a:ext cx="9143772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F239E-628E-6A43-5696-2A3317AF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noProof="0" dirty="0"/>
              <a:t>Test Outcome Report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A8BFC-82FC-7E13-6C2F-8E049A23FAF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1761" t="69957" r="11886" b="5172"/>
          <a:stretch/>
        </p:blipFill>
        <p:spPr>
          <a:xfrm>
            <a:off x="287858" y="1276445"/>
            <a:ext cx="8568284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Gained hands-on experience with API testing tools.</a:t>
            </a:r>
          </a:p>
          <a:p>
            <a:r>
              <a:rPr lang="en-US" dirty="0"/>
              <a:t>Learned how to structure tests and validate outcomes.</a:t>
            </a:r>
          </a:p>
          <a:p>
            <a:r>
              <a:rPr lang="en-US" dirty="0"/>
              <a:t>Important to include negative tests to cover real-world scenarios.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Automate functionality testing of a RESTful API using Postman.</a:t>
            </a:r>
          </a:p>
          <a:p>
            <a:r>
              <a:rPr lang="en-US" noProof="0" dirty="0"/>
              <a:t>What it validates:</a:t>
            </a:r>
          </a:p>
          <a:p>
            <a:pPr lvl="1"/>
            <a:r>
              <a:rPr lang="en-US" dirty="0"/>
              <a:t>Correct behavior of API endpoints.</a:t>
            </a:r>
          </a:p>
          <a:p>
            <a:pPr lvl="1"/>
            <a:r>
              <a:rPr lang="en-US" noProof="0" dirty="0"/>
              <a:t>CRUD operations (Create, Read, Update, Delete) for clients</a:t>
            </a:r>
            <a:r>
              <a:rPr lang="en-US" dirty="0"/>
              <a:t>, books</a:t>
            </a:r>
            <a:r>
              <a:rPr lang="en-US" noProof="0" dirty="0"/>
              <a:t> and </a:t>
            </a:r>
            <a:r>
              <a:rPr lang="en-US" dirty="0"/>
              <a:t>orders</a:t>
            </a:r>
            <a:r>
              <a:rPr lang="en-US" noProof="0" dirty="0"/>
              <a:t>.</a:t>
            </a:r>
          </a:p>
          <a:p>
            <a:r>
              <a:rPr lang="en-US" noProof="0" dirty="0"/>
              <a:t>Use variables and scripting to create dynamic test flows.</a:t>
            </a:r>
          </a:p>
          <a:p>
            <a:r>
              <a:rPr lang="en-US" noProof="0" dirty="0"/>
              <a:t>Generate and interpret test results.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 Plan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total of 15 test cases (requests) were implemented, comprising 25 tests (assertions).</a:t>
            </a:r>
          </a:p>
          <a:p>
            <a:r>
              <a:rPr lang="en-US" dirty="0"/>
              <a:t>Covers status check, registration, book and order operations.</a:t>
            </a:r>
          </a:p>
          <a:p>
            <a:r>
              <a:rPr lang="en-US" dirty="0"/>
              <a:t>Both valid (pass) and invalid (fail) scenarios tested.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Simple Books API: </a:t>
            </a:r>
            <a:r>
              <a:rPr lang="en-US" dirty="0"/>
              <a:t>A sample API used to test various HTTP methods, authentication, and validation logic.</a:t>
            </a:r>
          </a:p>
          <a:p>
            <a:r>
              <a:rPr lang="en-US" noProof="0" dirty="0">
                <a:solidFill>
                  <a:schemeClr val="accent1"/>
                </a:solidFill>
              </a:rPr>
              <a:t>Postman: </a:t>
            </a:r>
            <a:r>
              <a:rPr lang="en-US" noProof="0" dirty="0"/>
              <a:t>For sending API requests, writing test scripts, and managing collection.</a:t>
            </a:r>
          </a:p>
          <a:p>
            <a:r>
              <a:rPr lang="en-US" noProof="0" dirty="0">
                <a:solidFill>
                  <a:schemeClr val="accent1"/>
                </a:solidFill>
              </a:rPr>
              <a:t>JavaScript: </a:t>
            </a:r>
            <a:r>
              <a:rPr lang="en-US" noProof="0" dirty="0"/>
              <a:t>Used for writing custom test assertions </a:t>
            </a:r>
            <a:r>
              <a:rPr lang="en-US" dirty="0"/>
              <a:t>and handling error scenarios</a:t>
            </a:r>
            <a:r>
              <a:rPr lang="en-US" noProof="0" dirty="0"/>
              <a:t>.</a:t>
            </a:r>
          </a:p>
          <a:p>
            <a:r>
              <a:rPr lang="en-US" noProof="0" dirty="0">
                <a:solidFill>
                  <a:schemeClr val="accent1"/>
                </a:solidFill>
              </a:rPr>
              <a:t>Newman: </a:t>
            </a:r>
            <a:r>
              <a:rPr lang="en-US" noProof="0" dirty="0"/>
              <a:t>Command-line tool for running Postman collections outside the GUI and automating test execution.</a:t>
            </a:r>
          </a:p>
          <a:p>
            <a:r>
              <a:rPr lang="en-US" noProof="0" dirty="0" err="1">
                <a:solidFill>
                  <a:schemeClr val="accent1"/>
                </a:solidFill>
              </a:rPr>
              <a:t>newman</a:t>
            </a:r>
            <a:r>
              <a:rPr lang="en-US" noProof="0" dirty="0">
                <a:solidFill>
                  <a:schemeClr val="accent1"/>
                </a:solidFill>
              </a:rPr>
              <a:t>-reporter-</a:t>
            </a:r>
            <a:r>
              <a:rPr lang="en-US" noProof="0" dirty="0" err="1">
                <a:solidFill>
                  <a:schemeClr val="accent1"/>
                </a:solidFill>
              </a:rPr>
              <a:t>htmlextra</a:t>
            </a:r>
            <a:r>
              <a:rPr lang="en-US" noProof="0" dirty="0">
                <a:solidFill>
                  <a:schemeClr val="accent1"/>
                </a:solidFill>
              </a:rPr>
              <a:t>: </a:t>
            </a:r>
            <a:r>
              <a:rPr lang="en-US" dirty="0"/>
              <a:t>Reporter used with Newman to generate detailed, visually rich HTML test reports.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Key Insights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820E6-DE61-D480-75E2-1DCE02182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Visualized with Screenshots</a:t>
            </a:r>
          </a:p>
        </p:txBody>
      </p:sp>
    </p:spTree>
    <p:extLst>
      <p:ext uri="{BB962C8B-B14F-4D97-AF65-F5344CB8AC3E}">
        <p14:creationId xmlns:p14="http://schemas.microsoft.com/office/powerpoint/2010/main" val="28784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5CC44-4475-734E-61BD-5EE2A9BCC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7B2A-A105-85E8-FED2-6E28E875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API Endpoints Covered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1CF25F1-8687-35E1-3B7D-D3B518BD6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618898"/>
              </p:ext>
            </p:extLst>
          </p:nvPr>
        </p:nvGraphicFramePr>
        <p:xfrm>
          <a:off x="827088" y="1522134"/>
          <a:ext cx="671195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3208-FE28-7EEC-7AE1-8B5762D5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C1C4-FCB9-6AE1-F36D-5A2B8AD4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API Endpoints Covered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09BF977-19A4-970A-B6AE-2A5C24773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120273"/>
              </p:ext>
            </p:extLst>
          </p:nvPr>
        </p:nvGraphicFramePr>
        <p:xfrm>
          <a:off x="827088" y="1546197"/>
          <a:ext cx="671195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94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DB2-0C7B-449A-9824-4DD9240A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noProof="0" dirty="0"/>
              <a:t>Collection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36175-D235-38D3-7A89-7ADB84F21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13222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CCCDBA-A3CF-4F86-82B8-7383944F9BA6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775</TotalTime>
  <Words>711</Words>
  <Application>Microsoft Office PowerPoint</Application>
  <PresentationFormat>On-screen Show (4:3)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Arial</vt:lpstr>
      <vt:lpstr>Wingdings 3</vt:lpstr>
      <vt:lpstr>Ion</vt:lpstr>
      <vt:lpstr>API Testing with Postman</vt:lpstr>
      <vt:lpstr>Introduction</vt:lpstr>
      <vt:lpstr>Project Objectives</vt:lpstr>
      <vt:lpstr>Test Plan Overview</vt:lpstr>
      <vt:lpstr>Tools Used</vt:lpstr>
      <vt:lpstr>Key Insights</vt:lpstr>
      <vt:lpstr>API Endpoints Covered</vt:lpstr>
      <vt:lpstr>API Endpoints Covered</vt:lpstr>
      <vt:lpstr>Collection Structure</vt:lpstr>
      <vt:lpstr>Documented Collection with Requests Descriptions </vt:lpstr>
      <vt:lpstr>Using Collection Variables for Storing Invalid Inputs and Obtaining Dynamic Values</vt:lpstr>
      <vt:lpstr>Test 07: Submit Order (Pass) Used authorization header with Bearer token</vt:lpstr>
      <vt:lpstr>Test 03: Get Single Book (Pass) Test scripts to validate response status and structure</vt:lpstr>
      <vt:lpstr>Test 12: Update Order (Pass) Test script to validate response status only</vt:lpstr>
      <vt:lpstr>Pass Test Example</vt:lpstr>
      <vt:lpstr>Test 01: Get API Status (Pass) Example Pass Test</vt:lpstr>
      <vt:lpstr>Fail Test Example</vt:lpstr>
      <vt:lpstr>Test 06: Register Duplicate Client (Fail) Example Fail Test</vt:lpstr>
      <vt:lpstr>Collection Run (Recording)</vt:lpstr>
      <vt:lpstr>Summary of Results</vt:lpstr>
      <vt:lpstr>Test Outcome Summary</vt:lpstr>
      <vt:lpstr>Test Outcome Report Summary</vt:lpstr>
      <vt:lpstr>Test Outcome Report Summary</vt:lpstr>
      <vt:lpstr>Test Outcome Report Summary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 with Postman</dc:title>
  <dc:subject/>
  <dc:creator>Akram El Sabrouty</dc:creator>
  <cp:keywords/>
  <dc:description>generated using python-pptx</dc:description>
  <cp:lastModifiedBy>Akram El Sabrouty</cp:lastModifiedBy>
  <cp:revision>70</cp:revision>
  <dcterms:created xsi:type="dcterms:W3CDTF">2013-01-27T09:14:16Z</dcterms:created>
  <dcterms:modified xsi:type="dcterms:W3CDTF">2025-04-13T23:47:52Z</dcterms:modified>
  <cp:category/>
</cp:coreProperties>
</file>