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63F0F3-AFC5-4C6F-8F57-BF6D23A9EA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0501D3C-5818-44FE-8A89-19BC26847C56}">
      <dgm:prSet/>
      <dgm:spPr/>
      <dgm:t>
        <a:bodyPr/>
        <a:lstStyle/>
        <a:p>
          <a:r>
            <a:rPr lang="en-US"/>
            <a:t>01 The Problem</a:t>
          </a:r>
        </a:p>
      </dgm:t>
    </dgm:pt>
    <dgm:pt modelId="{C1E705BA-BEDA-4586-8DF4-0E07187B547F}" type="parTrans" cxnId="{C0E9E7F8-D4CD-4480-86D9-F1765FBCBB6D}">
      <dgm:prSet/>
      <dgm:spPr/>
      <dgm:t>
        <a:bodyPr/>
        <a:lstStyle/>
        <a:p>
          <a:endParaRPr lang="en-US"/>
        </a:p>
      </dgm:t>
    </dgm:pt>
    <dgm:pt modelId="{209444C9-3CF1-4ADA-9FD3-83AD48CAF98C}" type="sibTrans" cxnId="{C0E9E7F8-D4CD-4480-86D9-F1765FBCBB6D}">
      <dgm:prSet/>
      <dgm:spPr/>
      <dgm:t>
        <a:bodyPr/>
        <a:lstStyle/>
        <a:p>
          <a:endParaRPr lang="en-US"/>
        </a:p>
      </dgm:t>
    </dgm:pt>
    <dgm:pt modelId="{5D47FADE-3315-4BC2-8F18-E15DF112483C}">
      <dgm:prSet/>
      <dgm:spPr/>
      <dgm:t>
        <a:bodyPr/>
        <a:lstStyle/>
        <a:p>
          <a:r>
            <a:rPr lang="en-US"/>
            <a:t>02 The Proposed Solution</a:t>
          </a:r>
        </a:p>
      </dgm:t>
    </dgm:pt>
    <dgm:pt modelId="{5C331373-5938-4254-A627-A1754B29022A}" type="parTrans" cxnId="{807D4134-2465-4B8C-BA99-F0F67AADBAF0}">
      <dgm:prSet/>
      <dgm:spPr/>
      <dgm:t>
        <a:bodyPr/>
        <a:lstStyle/>
        <a:p>
          <a:endParaRPr lang="en-US"/>
        </a:p>
      </dgm:t>
    </dgm:pt>
    <dgm:pt modelId="{82A121B9-51EC-4DA2-873F-AD32DC73FE43}" type="sibTrans" cxnId="{807D4134-2465-4B8C-BA99-F0F67AADBAF0}">
      <dgm:prSet/>
      <dgm:spPr/>
      <dgm:t>
        <a:bodyPr/>
        <a:lstStyle/>
        <a:p>
          <a:endParaRPr lang="en-US"/>
        </a:p>
      </dgm:t>
    </dgm:pt>
    <dgm:pt modelId="{809247A4-A35E-460B-8FE6-FCDCAD3166B6}">
      <dgm:prSet/>
      <dgm:spPr/>
      <dgm:t>
        <a:bodyPr/>
        <a:lstStyle/>
        <a:p>
          <a:r>
            <a:rPr lang="en-US"/>
            <a:t>03 Potential Impact</a:t>
          </a:r>
        </a:p>
      </dgm:t>
    </dgm:pt>
    <dgm:pt modelId="{E9DE075A-80EA-447B-9313-5D88BD8D6353}" type="parTrans" cxnId="{B8B4F196-3375-4DF0-8EDF-8D646A832925}">
      <dgm:prSet/>
      <dgm:spPr/>
      <dgm:t>
        <a:bodyPr/>
        <a:lstStyle/>
        <a:p>
          <a:endParaRPr lang="en-US"/>
        </a:p>
      </dgm:t>
    </dgm:pt>
    <dgm:pt modelId="{3542E12B-AFC5-405A-BA0F-5C03B61AC936}" type="sibTrans" cxnId="{B8B4F196-3375-4DF0-8EDF-8D646A832925}">
      <dgm:prSet/>
      <dgm:spPr/>
      <dgm:t>
        <a:bodyPr/>
        <a:lstStyle/>
        <a:p>
          <a:endParaRPr lang="en-US"/>
        </a:p>
      </dgm:t>
    </dgm:pt>
    <dgm:pt modelId="{8B43F9C6-7236-4576-91A8-586F76564783}">
      <dgm:prSet/>
      <dgm:spPr/>
      <dgm:t>
        <a:bodyPr/>
        <a:lstStyle/>
        <a:p>
          <a:r>
            <a:rPr lang="en-US"/>
            <a:t>04 Testing and Accessibility</a:t>
          </a:r>
        </a:p>
      </dgm:t>
    </dgm:pt>
    <dgm:pt modelId="{8AF9E5B2-38FF-4168-97DC-4AB16B572DD5}" type="parTrans" cxnId="{C2B53D3E-F95C-4B05-863D-8C4B4D1AD593}">
      <dgm:prSet/>
      <dgm:spPr/>
      <dgm:t>
        <a:bodyPr/>
        <a:lstStyle/>
        <a:p>
          <a:endParaRPr lang="en-US"/>
        </a:p>
      </dgm:t>
    </dgm:pt>
    <dgm:pt modelId="{09EEEB48-E76E-41F7-ABE0-873D6E52DE57}" type="sibTrans" cxnId="{C2B53D3E-F95C-4B05-863D-8C4B4D1AD593}">
      <dgm:prSet/>
      <dgm:spPr/>
      <dgm:t>
        <a:bodyPr/>
        <a:lstStyle/>
        <a:p>
          <a:endParaRPr lang="en-US"/>
        </a:p>
      </dgm:t>
    </dgm:pt>
    <dgm:pt modelId="{71D9F7D9-A9DF-499D-BC89-581EBE13E496}" type="pres">
      <dgm:prSet presAssocID="{3663F0F3-AFC5-4C6F-8F57-BF6D23A9EAA8}" presName="root" presStyleCnt="0">
        <dgm:presLayoutVars>
          <dgm:dir/>
          <dgm:resizeHandles val="exact"/>
        </dgm:presLayoutVars>
      </dgm:prSet>
      <dgm:spPr/>
    </dgm:pt>
    <dgm:pt modelId="{0DF150D9-F231-4987-B001-CBF460EE3C74}" type="pres">
      <dgm:prSet presAssocID="{70501D3C-5818-44FE-8A89-19BC26847C56}" presName="compNode" presStyleCnt="0"/>
      <dgm:spPr/>
    </dgm:pt>
    <dgm:pt modelId="{39EA35F7-D9E6-4B36-BE77-11355A644575}" type="pres">
      <dgm:prSet presAssocID="{70501D3C-5818-44FE-8A89-19BC26847C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2CD6301-674F-4054-8401-0EFA4D5E9833}" type="pres">
      <dgm:prSet presAssocID="{70501D3C-5818-44FE-8A89-19BC26847C56}" presName="spaceRect" presStyleCnt="0"/>
      <dgm:spPr/>
    </dgm:pt>
    <dgm:pt modelId="{9E69BABC-63B0-45A3-84B4-37B3E05AFF68}" type="pres">
      <dgm:prSet presAssocID="{70501D3C-5818-44FE-8A89-19BC26847C56}" presName="textRect" presStyleLbl="revTx" presStyleIdx="0" presStyleCnt="4">
        <dgm:presLayoutVars>
          <dgm:chMax val="1"/>
          <dgm:chPref val="1"/>
        </dgm:presLayoutVars>
      </dgm:prSet>
      <dgm:spPr/>
    </dgm:pt>
    <dgm:pt modelId="{00E1A2A1-DC18-4DE9-9BB3-9D36BB642631}" type="pres">
      <dgm:prSet presAssocID="{209444C9-3CF1-4ADA-9FD3-83AD48CAF98C}" presName="sibTrans" presStyleCnt="0"/>
      <dgm:spPr/>
    </dgm:pt>
    <dgm:pt modelId="{7EB1A8E2-3500-48B7-AD37-166943E86EBB}" type="pres">
      <dgm:prSet presAssocID="{5D47FADE-3315-4BC2-8F18-E15DF112483C}" presName="compNode" presStyleCnt="0"/>
      <dgm:spPr/>
    </dgm:pt>
    <dgm:pt modelId="{02DE6B61-CD5A-4785-95E3-C7C53BE0556B}" type="pres">
      <dgm:prSet presAssocID="{5D47FADE-3315-4BC2-8F18-E15DF112483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13CD392-16EC-45DB-9E76-89BFD332BE46}" type="pres">
      <dgm:prSet presAssocID="{5D47FADE-3315-4BC2-8F18-E15DF112483C}" presName="spaceRect" presStyleCnt="0"/>
      <dgm:spPr/>
    </dgm:pt>
    <dgm:pt modelId="{146009D7-484E-4295-A671-25CC01F0B015}" type="pres">
      <dgm:prSet presAssocID="{5D47FADE-3315-4BC2-8F18-E15DF112483C}" presName="textRect" presStyleLbl="revTx" presStyleIdx="1" presStyleCnt="4">
        <dgm:presLayoutVars>
          <dgm:chMax val="1"/>
          <dgm:chPref val="1"/>
        </dgm:presLayoutVars>
      </dgm:prSet>
      <dgm:spPr/>
    </dgm:pt>
    <dgm:pt modelId="{84397FB8-1FD1-4332-A922-DEBCEF6CFE7D}" type="pres">
      <dgm:prSet presAssocID="{82A121B9-51EC-4DA2-873F-AD32DC73FE43}" presName="sibTrans" presStyleCnt="0"/>
      <dgm:spPr/>
    </dgm:pt>
    <dgm:pt modelId="{A1E19CDA-2F96-46D2-BD69-0C4F5A41BCF7}" type="pres">
      <dgm:prSet presAssocID="{809247A4-A35E-460B-8FE6-FCDCAD3166B6}" presName="compNode" presStyleCnt="0"/>
      <dgm:spPr/>
    </dgm:pt>
    <dgm:pt modelId="{F1F600E8-7182-47E1-8C28-9DF883F55436}" type="pres">
      <dgm:prSet presAssocID="{809247A4-A35E-460B-8FE6-FCDCAD3166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AF990EB-8EF1-4AB8-A0B7-82D718C081D3}" type="pres">
      <dgm:prSet presAssocID="{809247A4-A35E-460B-8FE6-FCDCAD3166B6}" presName="spaceRect" presStyleCnt="0"/>
      <dgm:spPr/>
    </dgm:pt>
    <dgm:pt modelId="{67557388-2BC8-4E4E-92DE-9B5DF2625F27}" type="pres">
      <dgm:prSet presAssocID="{809247A4-A35E-460B-8FE6-FCDCAD3166B6}" presName="textRect" presStyleLbl="revTx" presStyleIdx="2" presStyleCnt="4">
        <dgm:presLayoutVars>
          <dgm:chMax val="1"/>
          <dgm:chPref val="1"/>
        </dgm:presLayoutVars>
      </dgm:prSet>
      <dgm:spPr/>
    </dgm:pt>
    <dgm:pt modelId="{7002F189-45A7-4FAB-8BEC-29DF7B5B4973}" type="pres">
      <dgm:prSet presAssocID="{3542E12B-AFC5-405A-BA0F-5C03B61AC936}" presName="sibTrans" presStyleCnt="0"/>
      <dgm:spPr/>
    </dgm:pt>
    <dgm:pt modelId="{90862626-814D-4482-8A17-667A99DDEC97}" type="pres">
      <dgm:prSet presAssocID="{8B43F9C6-7236-4576-91A8-586F76564783}" presName="compNode" presStyleCnt="0"/>
      <dgm:spPr/>
    </dgm:pt>
    <dgm:pt modelId="{23076A1E-6251-423A-876D-EE14EB7B8433}" type="pres">
      <dgm:prSet presAssocID="{8B43F9C6-7236-4576-91A8-586F765647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E512CC-347E-478A-931A-0F9829E528D5}" type="pres">
      <dgm:prSet presAssocID="{8B43F9C6-7236-4576-91A8-586F76564783}" presName="spaceRect" presStyleCnt="0"/>
      <dgm:spPr/>
    </dgm:pt>
    <dgm:pt modelId="{651B5BA1-B276-4A61-9A59-A492D65D6EA6}" type="pres">
      <dgm:prSet presAssocID="{8B43F9C6-7236-4576-91A8-586F7656478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216FC16-1E80-42AE-9FB7-2D52A8C08B7E}" type="presOf" srcId="{8B43F9C6-7236-4576-91A8-586F76564783}" destId="{651B5BA1-B276-4A61-9A59-A492D65D6EA6}" srcOrd="0" destOrd="0" presId="urn:microsoft.com/office/officeart/2018/2/layout/IconLabelList"/>
    <dgm:cxn modelId="{807D4134-2465-4B8C-BA99-F0F67AADBAF0}" srcId="{3663F0F3-AFC5-4C6F-8F57-BF6D23A9EAA8}" destId="{5D47FADE-3315-4BC2-8F18-E15DF112483C}" srcOrd="1" destOrd="0" parTransId="{5C331373-5938-4254-A627-A1754B29022A}" sibTransId="{82A121B9-51EC-4DA2-873F-AD32DC73FE43}"/>
    <dgm:cxn modelId="{C2B53D3E-F95C-4B05-863D-8C4B4D1AD593}" srcId="{3663F0F3-AFC5-4C6F-8F57-BF6D23A9EAA8}" destId="{8B43F9C6-7236-4576-91A8-586F76564783}" srcOrd="3" destOrd="0" parTransId="{8AF9E5B2-38FF-4168-97DC-4AB16B572DD5}" sibTransId="{09EEEB48-E76E-41F7-ABE0-873D6E52DE57}"/>
    <dgm:cxn modelId="{0C3F977F-2628-496C-AF5B-24200C594F5C}" type="presOf" srcId="{809247A4-A35E-460B-8FE6-FCDCAD3166B6}" destId="{67557388-2BC8-4E4E-92DE-9B5DF2625F27}" srcOrd="0" destOrd="0" presId="urn:microsoft.com/office/officeart/2018/2/layout/IconLabelList"/>
    <dgm:cxn modelId="{3333A791-CB64-4B2D-AFF6-AFBD60899752}" type="presOf" srcId="{5D47FADE-3315-4BC2-8F18-E15DF112483C}" destId="{146009D7-484E-4295-A671-25CC01F0B015}" srcOrd="0" destOrd="0" presId="urn:microsoft.com/office/officeart/2018/2/layout/IconLabelList"/>
    <dgm:cxn modelId="{B8B4F196-3375-4DF0-8EDF-8D646A832925}" srcId="{3663F0F3-AFC5-4C6F-8F57-BF6D23A9EAA8}" destId="{809247A4-A35E-460B-8FE6-FCDCAD3166B6}" srcOrd="2" destOrd="0" parTransId="{E9DE075A-80EA-447B-9313-5D88BD8D6353}" sibTransId="{3542E12B-AFC5-405A-BA0F-5C03B61AC936}"/>
    <dgm:cxn modelId="{8352EDC5-5BDA-4B26-A848-536CCAD2A10C}" type="presOf" srcId="{70501D3C-5818-44FE-8A89-19BC26847C56}" destId="{9E69BABC-63B0-45A3-84B4-37B3E05AFF68}" srcOrd="0" destOrd="0" presId="urn:microsoft.com/office/officeart/2018/2/layout/IconLabelList"/>
    <dgm:cxn modelId="{143CF7D3-5D14-4C29-804F-2D0D005E474E}" type="presOf" srcId="{3663F0F3-AFC5-4C6F-8F57-BF6D23A9EAA8}" destId="{71D9F7D9-A9DF-499D-BC89-581EBE13E496}" srcOrd="0" destOrd="0" presId="urn:microsoft.com/office/officeart/2018/2/layout/IconLabelList"/>
    <dgm:cxn modelId="{C0E9E7F8-D4CD-4480-86D9-F1765FBCBB6D}" srcId="{3663F0F3-AFC5-4C6F-8F57-BF6D23A9EAA8}" destId="{70501D3C-5818-44FE-8A89-19BC26847C56}" srcOrd="0" destOrd="0" parTransId="{C1E705BA-BEDA-4586-8DF4-0E07187B547F}" sibTransId="{209444C9-3CF1-4ADA-9FD3-83AD48CAF98C}"/>
    <dgm:cxn modelId="{7B942CFE-6F52-410F-8428-D6E3A70EA5C4}" type="presParOf" srcId="{71D9F7D9-A9DF-499D-BC89-581EBE13E496}" destId="{0DF150D9-F231-4987-B001-CBF460EE3C74}" srcOrd="0" destOrd="0" presId="urn:microsoft.com/office/officeart/2018/2/layout/IconLabelList"/>
    <dgm:cxn modelId="{93175635-FFE4-49D9-8612-C374749337FE}" type="presParOf" srcId="{0DF150D9-F231-4987-B001-CBF460EE3C74}" destId="{39EA35F7-D9E6-4B36-BE77-11355A644575}" srcOrd="0" destOrd="0" presId="urn:microsoft.com/office/officeart/2018/2/layout/IconLabelList"/>
    <dgm:cxn modelId="{50AA966C-65F0-405C-841B-4D63856485DC}" type="presParOf" srcId="{0DF150D9-F231-4987-B001-CBF460EE3C74}" destId="{A2CD6301-674F-4054-8401-0EFA4D5E9833}" srcOrd="1" destOrd="0" presId="urn:microsoft.com/office/officeart/2018/2/layout/IconLabelList"/>
    <dgm:cxn modelId="{8CFFCC53-24C8-41A5-9184-F5B5790A4FA1}" type="presParOf" srcId="{0DF150D9-F231-4987-B001-CBF460EE3C74}" destId="{9E69BABC-63B0-45A3-84B4-37B3E05AFF68}" srcOrd="2" destOrd="0" presId="urn:microsoft.com/office/officeart/2018/2/layout/IconLabelList"/>
    <dgm:cxn modelId="{42DEAC14-749B-453A-B77F-F0229E71A8B4}" type="presParOf" srcId="{71D9F7D9-A9DF-499D-BC89-581EBE13E496}" destId="{00E1A2A1-DC18-4DE9-9BB3-9D36BB642631}" srcOrd="1" destOrd="0" presId="urn:microsoft.com/office/officeart/2018/2/layout/IconLabelList"/>
    <dgm:cxn modelId="{528F370D-3E41-4905-9BBB-505174D06BE9}" type="presParOf" srcId="{71D9F7D9-A9DF-499D-BC89-581EBE13E496}" destId="{7EB1A8E2-3500-48B7-AD37-166943E86EBB}" srcOrd="2" destOrd="0" presId="urn:microsoft.com/office/officeart/2018/2/layout/IconLabelList"/>
    <dgm:cxn modelId="{A132AC1A-C99E-4784-8E73-9532A8197B3A}" type="presParOf" srcId="{7EB1A8E2-3500-48B7-AD37-166943E86EBB}" destId="{02DE6B61-CD5A-4785-95E3-C7C53BE0556B}" srcOrd="0" destOrd="0" presId="urn:microsoft.com/office/officeart/2018/2/layout/IconLabelList"/>
    <dgm:cxn modelId="{3E408B2F-933D-46DD-830D-50A91ABE5CAC}" type="presParOf" srcId="{7EB1A8E2-3500-48B7-AD37-166943E86EBB}" destId="{913CD392-16EC-45DB-9E76-89BFD332BE46}" srcOrd="1" destOrd="0" presId="urn:microsoft.com/office/officeart/2018/2/layout/IconLabelList"/>
    <dgm:cxn modelId="{0E02498A-2313-4D45-A9E9-D8344E72D4EB}" type="presParOf" srcId="{7EB1A8E2-3500-48B7-AD37-166943E86EBB}" destId="{146009D7-484E-4295-A671-25CC01F0B015}" srcOrd="2" destOrd="0" presId="urn:microsoft.com/office/officeart/2018/2/layout/IconLabelList"/>
    <dgm:cxn modelId="{B467D6B5-4B7C-421B-8A7C-A0E35328916B}" type="presParOf" srcId="{71D9F7D9-A9DF-499D-BC89-581EBE13E496}" destId="{84397FB8-1FD1-4332-A922-DEBCEF6CFE7D}" srcOrd="3" destOrd="0" presId="urn:microsoft.com/office/officeart/2018/2/layout/IconLabelList"/>
    <dgm:cxn modelId="{2EFC5CA8-C057-4E84-A29C-29DB18761D6B}" type="presParOf" srcId="{71D9F7D9-A9DF-499D-BC89-581EBE13E496}" destId="{A1E19CDA-2F96-46D2-BD69-0C4F5A41BCF7}" srcOrd="4" destOrd="0" presId="urn:microsoft.com/office/officeart/2018/2/layout/IconLabelList"/>
    <dgm:cxn modelId="{0972B1B0-758C-42F9-9A09-6CC6D706CB65}" type="presParOf" srcId="{A1E19CDA-2F96-46D2-BD69-0C4F5A41BCF7}" destId="{F1F600E8-7182-47E1-8C28-9DF883F55436}" srcOrd="0" destOrd="0" presId="urn:microsoft.com/office/officeart/2018/2/layout/IconLabelList"/>
    <dgm:cxn modelId="{48E1B7BC-2DD3-4DFD-BA7B-750B635E10E6}" type="presParOf" srcId="{A1E19CDA-2F96-46D2-BD69-0C4F5A41BCF7}" destId="{BAF990EB-8EF1-4AB8-A0B7-82D718C081D3}" srcOrd="1" destOrd="0" presId="urn:microsoft.com/office/officeart/2018/2/layout/IconLabelList"/>
    <dgm:cxn modelId="{C9C5170A-AEB0-47B4-A861-EEB64F5D5403}" type="presParOf" srcId="{A1E19CDA-2F96-46D2-BD69-0C4F5A41BCF7}" destId="{67557388-2BC8-4E4E-92DE-9B5DF2625F27}" srcOrd="2" destOrd="0" presId="urn:microsoft.com/office/officeart/2018/2/layout/IconLabelList"/>
    <dgm:cxn modelId="{B43DC943-2AD1-46A9-AE1B-60C7134E92F2}" type="presParOf" srcId="{71D9F7D9-A9DF-499D-BC89-581EBE13E496}" destId="{7002F189-45A7-4FAB-8BEC-29DF7B5B4973}" srcOrd="5" destOrd="0" presId="urn:microsoft.com/office/officeart/2018/2/layout/IconLabelList"/>
    <dgm:cxn modelId="{5164543F-697A-4CD4-A0E9-792C06EFFD81}" type="presParOf" srcId="{71D9F7D9-A9DF-499D-BC89-581EBE13E496}" destId="{90862626-814D-4482-8A17-667A99DDEC97}" srcOrd="6" destOrd="0" presId="urn:microsoft.com/office/officeart/2018/2/layout/IconLabelList"/>
    <dgm:cxn modelId="{DBD97679-CA8F-482E-B5E1-48EC10CD60B7}" type="presParOf" srcId="{90862626-814D-4482-8A17-667A99DDEC97}" destId="{23076A1E-6251-423A-876D-EE14EB7B8433}" srcOrd="0" destOrd="0" presId="urn:microsoft.com/office/officeart/2018/2/layout/IconLabelList"/>
    <dgm:cxn modelId="{8ADA2ED0-E7BE-4E78-ADBB-68A346AE26A8}" type="presParOf" srcId="{90862626-814D-4482-8A17-667A99DDEC97}" destId="{BAE512CC-347E-478A-931A-0F9829E528D5}" srcOrd="1" destOrd="0" presId="urn:microsoft.com/office/officeart/2018/2/layout/IconLabelList"/>
    <dgm:cxn modelId="{E41BF83A-348D-4A02-B51F-70E0D554131B}" type="presParOf" srcId="{90862626-814D-4482-8A17-667A99DDEC97}" destId="{651B5BA1-B276-4A61-9A59-A492D65D6EA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0B05B9-CA49-4EB7-97E4-B91D6BB482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23341CC-E74C-43AB-B67F-26B6F6AF9875}">
      <dgm:prSet/>
      <dgm:spPr/>
      <dgm:t>
        <a:bodyPr/>
        <a:lstStyle/>
        <a:p>
          <a:r>
            <a:rPr lang="en-US" dirty="0"/>
            <a:t>Key Focus Areas</a:t>
          </a:r>
        </a:p>
      </dgm:t>
    </dgm:pt>
    <dgm:pt modelId="{8EE498E1-AA9E-413A-857A-319A8A1C04BB}" type="parTrans" cxnId="{FDF68358-D3C6-4722-B9FC-119070D94EED}">
      <dgm:prSet/>
      <dgm:spPr/>
      <dgm:t>
        <a:bodyPr/>
        <a:lstStyle/>
        <a:p>
          <a:endParaRPr lang="en-US"/>
        </a:p>
      </dgm:t>
    </dgm:pt>
    <dgm:pt modelId="{83FC2A3B-E8B7-433F-8CFA-E9F8014C75E0}" type="sibTrans" cxnId="{FDF68358-D3C6-4722-B9FC-119070D94EED}">
      <dgm:prSet/>
      <dgm:spPr/>
      <dgm:t>
        <a:bodyPr/>
        <a:lstStyle/>
        <a:p>
          <a:endParaRPr lang="en-US"/>
        </a:p>
      </dgm:t>
    </dgm:pt>
    <dgm:pt modelId="{A98568A7-84A0-4052-8443-6EC30F088BA8}">
      <dgm:prSet/>
      <dgm:spPr/>
      <dgm:t>
        <a:bodyPr/>
        <a:lstStyle/>
        <a:p>
          <a:r>
            <a:rPr lang="en-US"/>
            <a:t>Personalized Learning</a:t>
          </a:r>
        </a:p>
      </dgm:t>
    </dgm:pt>
    <dgm:pt modelId="{D4EBE656-F7D5-4C45-A425-96B4298732FF}" type="parTrans" cxnId="{FB5FF042-DB05-41B1-81B1-D3E75AD2DE5B}">
      <dgm:prSet/>
      <dgm:spPr/>
      <dgm:t>
        <a:bodyPr/>
        <a:lstStyle/>
        <a:p>
          <a:endParaRPr lang="en-US"/>
        </a:p>
      </dgm:t>
    </dgm:pt>
    <dgm:pt modelId="{A44100CE-5D0D-4FF8-A776-FF86C6E6E827}" type="sibTrans" cxnId="{FB5FF042-DB05-41B1-81B1-D3E75AD2DE5B}">
      <dgm:prSet/>
      <dgm:spPr/>
      <dgm:t>
        <a:bodyPr/>
        <a:lstStyle/>
        <a:p>
          <a:endParaRPr lang="en-US"/>
        </a:p>
      </dgm:t>
    </dgm:pt>
    <dgm:pt modelId="{0F79C055-4F1C-4D9F-A129-836BA73EE4C7}">
      <dgm:prSet/>
      <dgm:spPr/>
      <dgm:t>
        <a:bodyPr/>
        <a:lstStyle/>
        <a:p>
          <a:r>
            <a:rPr lang="en-US"/>
            <a:t>Homework Assistance</a:t>
          </a:r>
        </a:p>
      </dgm:t>
    </dgm:pt>
    <dgm:pt modelId="{768AFF3C-0112-4196-ABC0-4C5A1EB53EFB}" type="parTrans" cxnId="{60562003-F997-4BC1-BCF0-03C0BEED30DC}">
      <dgm:prSet/>
      <dgm:spPr/>
      <dgm:t>
        <a:bodyPr/>
        <a:lstStyle/>
        <a:p>
          <a:endParaRPr lang="en-US"/>
        </a:p>
      </dgm:t>
    </dgm:pt>
    <dgm:pt modelId="{DDE04373-C532-4E9F-84D5-25F636DFE66A}" type="sibTrans" cxnId="{60562003-F997-4BC1-BCF0-03C0BEED30DC}">
      <dgm:prSet/>
      <dgm:spPr/>
      <dgm:t>
        <a:bodyPr/>
        <a:lstStyle/>
        <a:p>
          <a:endParaRPr lang="en-US"/>
        </a:p>
      </dgm:t>
    </dgm:pt>
    <dgm:pt modelId="{CC473669-EBBA-42A3-BCD0-F63F3D6FB80C}">
      <dgm:prSet/>
      <dgm:spPr/>
      <dgm:t>
        <a:bodyPr/>
        <a:lstStyle/>
        <a:p>
          <a:r>
            <a:rPr lang="en-US"/>
            <a:t>Collaborative Learning</a:t>
          </a:r>
        </a:p>
      </dgm:t>
    </dgm:pt>
    <dgm:pt modelId="{92EFB056-E0ED-44E7-BBED-BF1ACE4526A7}" type="parTrans" cxnId="{4F8A93F6-739F-4A2F-9A66-A8B9FC5CD1AE}">
      <dgm:prSet/>
      <dgm:spPr/>
      <dgm:t>
        <a:bodyPr/>
        <a:lstStyle/>
        <a:p>
          <a:endParaRPr lang="en-US"/>
        </a:p>
      </dgm:t>
    </dgm:pt>
    <dgm:pt modelId="{FD391F38-3920-4ED7-B17A-C0E76BABEB0B}" type="sibTrans" cxnId="{4F8A93F6-739F-4A2F-9A66-A8B9FC5CD1AE}">
      <dgm:prSet/>
      <dgm:spPr/>
      <dgm:t>
        <a:bodyPr/>
        <a:lstStyle/>
        <a:p>
          <a:endParaRPr lang="en-US"/>
        </a:p>
      </dgm:t>
    </dgm:pt>
    <dgm:pt modelId="{E340365B-C5DC-477A-A954-26CE4DB42D51}">
      <dgm:prSet/>
      <dgm:spPr/>
      <dgm:t>
        <a:bodyPr/>
        <a:lstStyle/>
        <a:p>
          <a:r>
            <a:rPr lang="en-US"/>
            <a:t>General Educational Assistance</a:t>
          </a:r>
        </a:p>
      </dgm:t>
    </dgm:pt>
    <dgm:pt modelId="{3FB01391-ACB0-4851-BA36-9F4E4737CB4D}" type="parTrans" cxnId="{D301936E-94D7-4CE5-88B8-05DB7A25E36E}">
      <dgm:prSet/>
      <dgm:spPr/>
      <dgm:t>
        <a:bodyPr/>
        <a:lstStyle/>
        <a:p>
          <a:endParaRPr lang="en-US"/>
        </a:p>
      </dgm:t>
    </dgm:pt>
    <dgm:pt modelId="{412C4EEC-13D2-4C94-A80B-394493739C69}" type="sibTrans" cxnId="{D301936E-94D7-4CE5-88B8-05DB7A25E36E}">
      <dgm:prSet/>
      <dgm:spPr/>
      <dgm:t>
        <a:bodyPr/>
        <a:lstStyle/>
        <a:p>
          <a:endParaRPr lang="en-US"/>
        </a:p>
      </dgm:t>
    </dgm:pt>
    <dgm:pt modelId="{D30133DA-2DCC-482C-8CF4-47C4CB8FE80C}" type="pres">
      <dgm:prSet presAssocID="{6F0B05B9-CA49-4EB7-97E4-B91D6BB4828B}" presName="root" presStyleCnt="0">
        <dgm:presLayoutVars>
          <dgm:dir/>
          <dgm:resizeHandles val="exact"/>
        </dgm:presLayoutVars>
      </dgm:prSet>
      <dgm:spPr/>
    </dgm:pt>
    <dgm:pt modelId="{1CE9A819-34F2-430A-9E25-62F0D99D353D}" type="pres">
      <dgm:prSet presAssocID="{B23341CC-E74C-43AB-B67F-26B6F6AF9875}" presName="compNode" presStyleCnt="0"/>
      <dgm:spPr/>
    </dgm:pt>
    <dgm:pt modelId="{1F178853-7B25-4B6D-B521-6F0FC5E2BD00}" type="pres">
      <dgm:prSet presAssocID="{B23341CC-E74C-43AB-B67F-26B6F6AF9875}" presName="bgRect" presStyleLbl="bgShp" presStyleIdx="0" presStyleCnt="5"/>
      <dgm:spPr/>
    </dgm:pt>
    <dgm:pt modelId="{22621097-B0F7-4D15-9E7F-5C90AE2AF4AA}" type="pres">
      <dgm:prSet presAssocID="{B23341CC-E74C-43AB-B67F-26B6F6AF987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90638D90-A02E-4981-BC3F-6628F470A278}" type="pres">
      <dgm:prSet presAssocID="{B23341CC-E74C-43AB-B67F-26B6F6AF9875}" presName="spaceRect" presStyleCnt="0"/>
      <dgm:spPr/>
    </dgm:pt>
    <dgm:pt modelId="{2730BF83-271B-4BE2-BC53-76CB64BFDF9B}" type="pres">
      <dgm:prSet presAssocID="{B23341CC-E74C-43AB-B67F-26B6F6AF9875}" presName="parTx" presStyleLbl="revTx" presStyleIdx="0" presStyleCnt="5">
        <dgm:presLayoutVars>
          <dgm:chMax val="0"/>
          <dgm:chPref val="0"/>
        </dgm:presLayoutVars>
      </dgm:prSet>
      <dgm:spPr/>
    </dgm:pt>
    <dgm:pt modelId="{83154EC2-D113-47F1-8EE1-C583974E5A5E}" type="pres">
      <dgm:prSet presAssocID="{83FC2A3B-E8B7-433F-8CFA-E9F8014C75E0}" presName="sibTrans" presStyleCnt="0"/>
      <dgm:spPr/>
    </dgm:pt>
    <dgm:pt modelId="{4621DD88-D0E6-47AA-9425-B55B256BC3B2}" type="pres">
      <dgm:prSet presAssocID="{A98568A7-84A0-4052-8443-6EC30F088BA8}" presName="compNode" presStyleCnt="0"/>
      <dgm:spPr/>
    </dgm:pt>
    <dgm:pt modelId="{7FDF2C5D-9A02-4BBC-895B-A824651E0945}" type="pres">
      <dgm:prSet presAssocID="{A98568A7-84A0-4052-8443-6EC30F088BA8}" presName="bgRect" presStyleLbl="bgShp" presStyleIdx="1" presStyleCnt="5"/>
      <dgm:spPr/>
    </dgm:pt>
    <dgm:pt modelId="{EE4BE5A6-F366-479F-87FB-E595D43B4BBF}" type="pres">
      <dgm:prSet presAssocID="{A98568A7-84A0-4052-8443-6EC30F088BA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924E6B5-9474-4C60-8A92-B9393975DA68}" type="pres">
      <dgm:prSet presAssocID="{A98568A7-84A0-4052-8443-6EC30F088BA8}" presName="spaceRect" presStyleCnt="0"/>
      <dgm:spPr/>
    </dgm:pt>
    <dgm:pt modelId="{2A857998-931F-43EB-9ECE-A93BA6E852C2}" type="pres">
      <dgm:prSet presAssocID="{A98568A7-84A0-4052-8443-6EC30F088BA8}" presName="parTx" presStyleLbl="revTx" presStyleIdx="1" presStyleCnt="5">
        <dgm:presLayoutVars>
          <dgm:chMax val="0"/>
          <dgm:chPref val="0"/>
        </dgm:presLayoutVars>
      </dgm:prSet>
      <dgm:spPr/>
    </dgm:pt>
    <dgm:pt modelId="{439C37DF-E80F-4412-80F5-EA32D1954997}" type="pres">
      <dgm:prSet presAssocID="{A44100CE-5D0D-4FF8-A776-FF86C6E6E827}" presName="sibTrans" presStyleCnt="0"/>
      <dgm:spPr/>
    </dgm:pt>
    <dgm:pt modelId="{8A5BE97A-0F34-4A08-8C9B-87085BC4BFB6}" type="pres">
      <dgm:prSet presAssocID="{0F79C055-4F1C-4D9F-A129-836BA73EE4C7}" presName="compNode" presStyleCnt="0"/>
      <dgm:spPr/>
    </dgm:pt>
    <dgm:pt modelId="{E7565010-F891-40BC-9136-A6F3D02AC804}" type="pres">
      <dgm:prSet presAssocID="{0F79C055-4F1C-4D9F-A129-836BA73EE4C7}" presName="bgRect" presStyleLbl="bgShp" presStyleIdx="2" presStyleCnt="5"/>
      <dgm:spPr/>
    </dgm:pt>
    <dgm:pt modelId="{29A6C078-761C-4E4B-9D60-4DDCD2523E49}" type="pres">
      <dgm:prSet presAssocID="{0F79C055-4F1C-4D9F-A129-836BA73EE4C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5010660-7EA8-47D5-A4EF-BA3151DB5732}" type="pres">
      <dgm:prSet presAssocID="{0F79C055-4F1C-4D9F-A129-836BA73EE4C7}" presName="spaceRect" presStyleCnt="0"/>
      <dgm:spPr/>
    </dgm:pt>
    <dgm:pt modelId="{E7055EA4-3A0C-474F-830B-F9206AFDFCBE}" type="pres">
      <dgm:prSet presAssocID="{0F79C055-4F1C-4D9F-A129-836BA73EE4C7}" presName="parTx" presStyleLbl="revTx" presStyleIdx="2" presStyleCnt="5">
        <dgm:presLayoutVars>
          <dgm:chMax val="0"/>
          <dgm:chPref val="0"/>
        </dgm:presLayoutVars>
      </dgm:prSet>
      <dgm:spPr/>
    </dgm:pt>
    <dgm:pt modelId="{4F447AC5-7F84-47B0-998C-A27298FCA1EA}" type="pres">
      <dgm:prSet presAssocID="{DDE04373-C532-4E9F-84D5-25F636DFE66A}" presName="sibTrans" presStyleCnt="0"/>
      <dgm:spPr/>
    </dgm:pt>
    <dgm:pt modelId="{0BF31CA7-832C-4B3D-BDA1-2DCF826C17DC}" type="pres">
      <dgm:prSet presAssocID="{CC473669-EBBA-42A3-BCD0-F63F3D6FB80C}" presName="compNode" presStyleCnt="0"/>
      <dgm:spPr/>
    </dgm:pt>
    <dgm:pt modelId="{DB3062AA-68FE-41D6-9C90-BC3250911983}" type="pres">
      <dgm:prSet presAssocID="{CC473669-EBBA-42A3-BCD0-F63F3D6FB80C}" presName="bgRect" presStyleLbl="bgShp" presStyleIdx="3" presStyleCnt="5"/>
      <dgm:spPr/>
    </dgm:pt>
    <dgm:pt modelId="{87C46EF3-D93D-4274-AF6E-2106D923B75A}" type="pres">
      <dgm:prSet presAssocID="{CC473669-EBBA-42A3-BCD0-F63F3D6FB80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4E0F98B-B5D4-406E-B0B3-CAE2EB8B9553}" type="pres">
      <dgm:prSet presAssocID="{CC473669-EBBA-42A3-BCD0-F63F3D6FB80C}" presName="spaceRect" presStyleCnt="0"/>
      <dgm:spPr/>
    </dgm:pt>
    <dgm:pt modelId="{64E808E8-A7CC-4B25-865A-B9ABF947EEB0}" type="pres">
      <dgm:prSet presAssocID="{CC473669-EBBA-42A3-BCD0-F63F3D6FB80C}" presName="parTx" presStyleLbl="revTx" presStyleIdx="3" presStyleCnt="5">
        <dgm:presLayoutVars>
          <dgm:chMax val="0"/>
          <dgm:chPref val="0"/>
        </dgm:presLayoutVars>
      </dgm:prSet>
      <dgm:spPr/>
    </dgm:pt>
    <dgm:pt modelId="{D3027851-74FA-44E4-B8B0-75F1922BB10A}" type="pres">
      <dgm:prSet presAssocID="{FD391F38-3920-4ED7-B17A-C0E76BABEB0B}" presName="sibTrans" presStyleCnt="0"/>
      <dgm:spPr/>
    </dgm:pt>
    <dgm:pt modelId="{A34D8917-23C7-426C-A6C8-2399F8005179}" type="pres">
      <dgm:prSet presAssocID="{E340365B-C5DC-477A-A954-26CE4DB42D51}" presName="compNode" presStyleCnt="0"/>
      <dgm:spPr/>
    </dgm:pt>
    <dgm:pt modelId="{5CB1B3BF-98E2-4760-B0E5-076F7FAF3371}" type="pres">
      <dgm:prSet presAssocID="{E340365B-C5DC-477A-A954-26CE4DB42D51}" presName="bgRect" presStyleLbl="bgShp" presStyleIdx="4" presStyleCnt="5"/>
      <dgm:spPr/>
    </dgm:pt>
    <dgm:pt modelId="{178AACD3-AF4E-411B-A6D3-46CBE0DA0C81}" type="pres">
      <dgm:prSet presAssocID="{E340365B-C5DC-477A-A954-26CE4DB42D5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A81542F-8050-403D-B713-10319B588ECA}" type="pres">
      <dgm:prSet presAssocID="{E340365B-C5DC-477A-A954-26CE4DB42D51}" presName="spaceRect" presStyleCnt="0"/>
      <dgm:spPr/>
    </dgm:pt>
    <dgm:pt modelId="{D459F573-50AD-46D1-A189-BC5E716878C5}" type="pres">
      <dgm:prSet presAssocID="{E340365B-C5DC-477A-A954-26CE4DB42D5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0562003-F997-4BC1-BCF0-03C0BEED30DC}" srcId="{6F0B05B9-CA49-4EB7-97E4-B91D6BB4828B}" destId="{0F79C055-4F1C-4D9F-A129-836BA73EE4C7}" srcOrd="2" destOrd="0" parTransId="{768AFF3C-0112-4196-ABC0-4C5A1EB53EFB}" sibTransId="{DDE04373-C532-4E9F-84D5-25F636DFE66A}"/>
    <dgm:cxn modelId="{AC050511-6236-4C82-844D-91AABF5AFF2A}" type="presOf" srcId="{6F0B05B9-CA49-4EB7-97E4-B91D6BB4828B}" destId="{D30133DA-2DCC-482C-8CF4-47C4CB8FE80C}" srcOrd="0" destOrd="0" presId="urn:microsoft.com/office/officeart/2018/2/layout/IconVerticalSolidList"/>
    <dgm:cxn modelId="{4E2EC95E-B2EE-4CD8-A17A-AA7DE7450141}" type="presOf" srcId="{E340365B-C5DC-477A-A954-26CE4DB42D51}" destId="{D459F573-50AD-46D1-A189-BC5E716878C5}" srcOrd="0" destOrd="0" presId="urn:microsoft.com/office/officeart/2018/2/layout/IconVerticalSolidList"/>
    <dgm:cxn modelId="{E8C3AF41-D29F-4302-9DB6-8E0C38A117BB}" type="presOf" srcId="{CC473669-EBBA-42A3-BCD0-F63F3D6FB80C}" destId="{64E808E8-A7CC-4B25-865A-B9ABF947EEB0}" srcOrd="0" destOrd="0" presId="urn:microsoft.com/office/officeart/2018/2/layout/IconVerticalSolidList"/>
    <dgm:cxn modelId="{FB5FF042-DB05-41B1-81B1-D3E75AD2DE5B}" srcId="{6F0B05B9-CA49-4EB7-97E4-B91D6BB4828B}" destId="{A98568A7-84A0-4052-8443-6EC30F088BA8}" srcOrd="1" destOrd="0" parTransId="{D4EBE656-F7D5-4C45-A425-96B4298732FF}" sibTransId="{A44100CE-5D0D-4FF8-A776-FF86C6E6E827}"/>
    <dgm:cxn modelId="{038F5964-67AE-484F-821E-C6CB6D4032C0}" type="presOf" srcId="{A98568A7-84A0-4052-8443-6EC30F088BA8}" destId="{2A857998-931F-43EB-9ECE-A93BA6E852C2}" srcOrd="0" destOrd="0" presId="urn:microsoft.com/office/officeart/2018/2/layout/IconVerticalSolidList"/>
    <dgm:cxn modelId="{D301936E-94D7-4CE5-88B8-05DB7A25E36E}" srcId="{6F0B05B9-CA49-4EB7-97E4-B91D6BB4828B}" destId="{E340365B-C5DC-477A-A954-26CE4DB42D51}" srcOrd="4" destOrd="0" parTransId="{3FB01391-ACB0-4851-BA36-9F4E4737CB4D}" sibTransId="{412C4EEC-13D2-4C94-A80B-394493739C69}"/>
    <dgm:cxn modelId="{2CB1D575-16F8-4804-935B-16BDB45323D0}" type="presOf" srcId="{B23341CC-E74C-43AB-B67F-26B6F6AF9875}" destId="{2730BF83-271B-4BE2-BC53-76CB64BFDF9B}" srcOrd="0" destOrd="0" presId="urn:microsoft.com/office/officeart/2018/2/layout/IconVerticalSolidList"/>
    <dgm:cxn modelId="{FDF68358-D3C6-4722-B9FC-119070D94EED}" srcId="{6F0B05B9-CA49-4EB7-97E4-B91D6BB4828B}" destId="{B23341CC-E74C-43AB-B67F-26B6F6AF9875}" srcOrd="0" destOrd="0" parTransId="{8EE498E1-AA9E-413A-857A-319A8A1C04BB}" sibTransId="{83FC2A3B-E8B7-433F-8CFA-E9F8014C75E0}"/>
    <dgm:cxn modelId="{1CF975DC-6D64-40AC-BC9A-A26B3D02C359}" type="presOf" srcId="{0F79C055-4F1C-4D9F-A129-836BA73EE4C7}" destId="{E7055EA4-3A0C-474F-830B-F9206AFDFCBE}" srcOrd="0" destOrd="0" presId="urn:microsoft.com/office/officeart/2018/2/layout/IconVerticalSolidList"/>
    <dgm:cxn modelId="{4F8A93F6-739F-4A2F-9A66-A8B9FC5CD1AE}" srcId="{6F0B05B9-CA49-4EB7-97E4-B91D6BB4828B}" destId="{CC473669-EBBA-42A3-BCD0-F63F3D6FB80C}" srcOrd="3" destOrd="0" parTransId="{92EFB056-E0ED-44E7-BBED-BF1ACE4526A7}" sibTransId="{FD391F38-3920-4ED7-B17A-C0E76BABEB0B}"/>
    <dgm:cxn modelId="{69E12045-037F-4CE1-A003-AE31D84DAEFE}" type="presParOf" srcId="{D30133DA-2DCC-482C-8CF4-47C4CB8FE80C}" destId="{1CE9A819-34F2-430A-9E25-62F0D99D353D}" srcOrd="0" destOrd="0" presId="urn:microsoft.com/office/officeart/2018/2/layout/IconVerticalSolidList"/>
    <dgm:cxn modelId="{EA49A6E3-86D3-4A99-8DA8-D883B69F117C}" type="presParOf" srcId="{1CE9A819-34F2-430A-9E25-62F0D99D353D}" destId="{1F178853-7B25-4B6D-B521-6F0FC5E2BD00}" srcOrd="0" destOrd="0" presId="urn:microsoft.com/office/officeart/2018/2/layout/IconVerticalSolidList"/>
    <dgm:cxn modelId="{C6F803C1-AC8B-45EC-9150-7476CFD757D8}" type="presParOf" srcId="{1CE9A819-34F2-430A-9E25-62F0D99D353D}" destId="{22621097-B0F7-4D15-9E7F-5C90AE2AF4AA}" srcOrd="1" destOrd="0" presId="urn:microsoft.com/office/officeart/2018/2/layout/IconVerticalSolidList"/>
    <dgm:cxn modelId="{E4D63645-0236-449D-A11F-2D7E20414620}" type="presParOf" srcId="{1CE9A819-34F2-430A-9E25-62F0D99D353D}" destId="{90638D90-A02E-4981-BC3F-6628F470A278}" srcOrd="2" destOrd="0" presId="urn:microsoft.com/office/officeart/2018/2/layout/IconVerticalSolidList"/>
    <dgm:cxn modelId="{806E420F-B28B-44BD-A87E-C4D8207A4533}" type="presParOf" srcId="{1CE9A819-34F2-430A-9E25-62F0D99D353D}" destId="{2730BF83-271B-4BE2-BC53-76CB64BFDF9B}" srcOrd="3" destOrd="0" presId="urn:microsoft.com/office/officeart/2018/2/layout/IconVerticalSolidList"/>
    <dgm:cxn modelId="{CA3FA6BB-1B98-456C-908A-67C9629248D0}" type="presParOf" srcId="{D30133DA-2DCC-482C-8CF4-47C4CB8FE80C}" destId="{83154EC2-D113-47F1-8EE1-C583974E5A5E}" srcOrd="1" destOrd="0" presId="urn:microsoft.com/office/officeart/2018/2/layout/IconVerticalSolidList"/>
    <dgm:cxn modelId="{5AA76989-87E2-45F2-B253-1D92C777DCB4}" type="presParOf" srcId="{D30133DA-2DCC-482C-8CF4-47C4CB8FE80C}" destId="{4621DD88-D0E6-47AA-9425-B55B256BC3B2}" srcOrd="2" destOrd="0" presId="urn:microsoft.com/office/officeart/2018/2/layout/IconVerticalSolidList"/>
    <dgm:cxn modelId="{08D0C22B-6531-44FF-9A48-99DB7CE406EA}" type="presParOf" srcId="{4621DD88-D0E6-47AA-9425-B55B256BC3B2}" destId="{7FDF2C5D-9A02-4BBC-895B-A824651E0945}" srcOrd="0" destOrd="0" presId="urn:microsoft.com/office/officeart/2018/2/layout/IconVerticalSolidList"/>
    <dgm:cxn modelId="{2F150229-B1A1-424D-AC2F-BA754C679F6B}" type="presParOf" srcId="{4621DD88-D0E6-47AA-9425-B55B256BC3B2}" destId="{EE4BE5A6-F366-479F-87FB-E595D43B4BBF}" srcOrd="1" destOrd="0" presId="urn:microsoft.com/office/officeart/2018/2/layout/IconVerticalSolidList"/>
    <dgm:cxn modelId="{EC14BECC-8A24-4B14-94F2-A3D57030B09F}" type="presParOf" srcId="{4621DD88-D0E6-47AA-9425-B55B256BC3B2}" destId="{A924E6B5-9474-4C60-8A92-B9393975DA68}" srcOrd="2" destOrd="0" presId="urn:microsoft.com/office/officeart/2018/2/layout/IconVerticalSolidList"/>
    <dgm:cxn modelId="{8440DB28-8359-4C13-9D24-004FF0DAC4D9}" type="presParOf" srcId="{4621DD88-D0E6-47AA-9425-B55B256BC3B2}" destId="{2A857998-931F-43EB-9ECE-A93BA6E852C2}" srcOrd="3" destOrd="0" presId="urn:microsoft.com/office/officeart/2018/2/layout/IconVerticalSolidList"/>
    <dgm:cxn modelId="{AE8ECA76-6A50-4A61-A820-C67130294CCC}" type="presParOf" srcId="{D30133DA-2DCC-482C-8CF4-47C4CB8FE80C}" destId="{439C37DF-E80F-4412-80F5-EA32D1954997}" srcOrd="3" destOrd="0" presId="urn:microsoft.com/office/officeart/2018/2/layout/IconVerticalSolidList"/>
    <dgm:cxn modelId="{4624DD0A-19F0-4D39-8C7A-79098769306F}" type="presParOf" srcId="{D30133DA-2DCC-482C-8CF4-47C4CB8FE80C}" destId="{8A5BE97A-0F34-4A08-8C9B-87085BC4BFB6}" srcOrd="4" destOrd="0" presId="urn:microsoft.com/office/officeart/2018/2/layout/IconVerticalSolidList"/>
    <dgm:cxn modelId="{7D81BD73-B0AD-487B-9E94-B0B96A9ADC96}" type="presParOf" srcId="{8A5BE97A-0F34-4A08-8C9B-87085BC4BFB6}" destId="{E7565010-F891-40BC-9136-A6F3D02AC804}" srcOrd="0" destOrd="0" presId="urn:microsoft.com/office/officeart/2018/2/layout/IconVerticalSolidList"/>
    <dgm:cxn modelId="{2136530E-CE1F-4E48-96BA-993D8B50DD8D}" type="presParOf" srcId="{8A5BE97A-0F34-4A08-8C9B-87085BC4BFB6}" destId="{29A6C078-761C-4E4B-9D60-4DDCD2523E49}" srcOrd="1" destOrd="0" presId="urn:microsoft.com/office/officeart/2018/2/layout/IconVerticalSolidList"/>
    <dgm:cxn modelId="{59BEA8CA-9904-401A-835B-D531F472010D}" type="presParOf" srcId="{8A5BE97A-0F34-4A08-8C9B-87085BC4BFB6}" destId="{45010660-7EA8-47D5-A4EF-BA3151DB5732}" srcOrd="2" destOrd="0" presId="urn:microsoft.com/office/officeart/2018/2/layout/IconVerticalSolidList"/>
    <dgm:cxn modelId="{D30804FB-9C8B-4CCD-A3A7-9E048B4923E7}" type="presParOf" srcId="{8A5BE97A-0F34-4A08-8C9B-87085BC4BFB6}" destId="{E7055EA4-3A0C-474F-830B-F9206AFDFCBE}" srcOrd="3" destOrd="0" presId="urn:microsoft.com/office/officeart/2018/2/layout/IconVerticalSolidList"/>
    <dgm:cxn modelId="{CB2F4A70-D613-4C00-BCB4-EE9F4383D3DE}" type="presParOf" srcId="{D30133DA-2DCC-482C-8CF4-47C4CB8FE80C}" destId="{4F447AC5-7F84-47B0-998C-A27298FCA1EA}" srcOrd="5" destOrd="0" presId="urn:microsoft.com/office/officeart/2018/2/layout/IconVerticalSolidList"/>
    <dgm:cxn modelId="{ACBB2996-E7B7-464C-AD1A-74483E20ABF4}" type="presParOf" srcId="{D30133DA-2DCC-482C-8CF4-47C4CB8FE80C}" destId="{0BF31CA7-832C-4B3D-BDA1-2DCF826C17DC}" srcOrd="6" destOrd="0" presId="urn:microsoft.com/office/officeart/2018/2/layout/IconVerticalSolidList"/>
    <dgm:cxn modelId="{B599C862-C3A9-48B9-B01B-B0EC5837B77E}" type="presParOf" srcId="{0BF31CA7-832C-4B3D-BDA1-2DCF826C17DC}" destId="{DB3062AA-68FE-41D6-9C90-BC3250911983}" srcOrd="0" destOrd="0" presId="urn:microsoft.com/office/officeart/2018/2/layout/IconVerticalSolidList"/>
    <dgm:cxn modelId="{F0E065D0-1F61-463A-8902-7F904EE3B38B}" type="presParOf" srcId="{0BF31CA7-832C-4B3D-BDA1-2DCF826C17DC}" destId="{87C46EF3-D93D-4274-AF6E-2106D923B75A}" srcOrd="1" destOrd="0" presId="urn:microsoft.com/office/officeart/2018/2/layout/IconVerticalSolidList"/>
    <dgm:cxn modelId="{CA4CDC17-C2A2-4ACD-93DB-B15324DD3F52}" type="presParOf" srcId="{0BF31CA7-832C-4B3D-BDA1-2DCF826C17DC}" destId="{94E0F98B-B5D4-406E-B0B3-CAE2EB8B9553}" srcOrd="2" destOrd="0" presId="urn:microsoft.com/office/officeart/2018/2/layout/IconVerticalSolidList"/>
    <dgm:cxn modelId="{74FE71C2-01EB-476F-AE3B-8D184166D21E}" type="presParOf" srcId="{0BF31CA7-832C-4B3D-BDA1-2DCF826C17DC}" destId="{64E808E8-A7CC-4B25-865A-B9ABF947EEB0}" srcOrd="3" destOrd="0" presId="urn:microsoft.com/office/officeart/2018/2/layout/IconVerticalSolidList"/>
    <dgm:cxn modelId="{00AD84DD-DD40-4B35-9675-7D45454C46D9}" type="presParOf" srcId="{D30133DA-2DCC-482C-8CF4-47C4CB8FE80C}" destId="{D3027851-74FA-44E4-B8B0-75F1922BB10A}" srcOrd="7" destOrd="0" presId="urn:microsoft.com/office/officeart/2018/2/layout/IconVerticalSolidList"/>
    <dgm:cxn modelId="{E524CC2A-0032-4C38-8205-9D2BB2D93EEE}" type="presParOf" srcId="{D30133DA-2DCC-482C-8CF4-47C4CB8FE80C}" destId="{A34D8917-23C7-426C-A6C8-2399F8005179}" srcOrd="8" destOrd="0" presId="urn:microsoft.com/office/officeart/2018/2/layout/IconVerticalSolidList"/>
    <dgm:cxn modelId="{5EF444A5-A7E4-45C6-8DA1-CC3E05B9E6C8}" type="presParOf" srcId="{A34D8917-23C7-426C-A6C8-2399F8005179}" destId="{5CB1B3BF-98E2-4760-B0E5-076F7FAF3371}" srcOrd="0" destOrd="0" presId="urn:microsoft.com/office/officeart/2018/2/layout/IconVerticalSolidList"/>
    <dgm:cxn modelId="{C30927BE-EE45-4C43-99CC-AFCEAEA2174F}" type="presParOf" srcId="{A34D8917-23C7-426C-A6C8-2399F8005179}" destId="{178AACD3-AF4E-411B-A6D3-46CBE0DA0C81}" srcOrd="1" destOrd="0" presId="urn:microsoft.com/office/officeart/2018/2/layout/IconVerticalSolidList"/>
    <dgm:cxn modelId="{D28DDA50-C726-49D2-895E-2AED18220727}" type="presParOf" srcId="{A34D8917-23C7-426C-A6C8-2399F8005179}" destId="{6A81542F-8050-403D-B713-10319B588ECA}" srcOrd="2" destOrd="0" presId="urn:microsoft.com/office/officeart/2018/2/layout/IconVerticalSolidList"/>
    <dgm:cxn modelId="{6AC7403F-C224-4B1D-950F-B69F8B1BAFC8}" type="presParOf" srcId="{A34D8917-23C7-426C-A6C8-2399F8005179}" destId="{D459F573-50AD-46D1-A189-BC5E716878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0EAF28-6E06-4F97-8BA2-D2F574B52C4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CD6C5F7-9934-4A47-BD43-F935E8F4F612}">
      <dgm:prSet/>
      <dgm:spPr/>
      <dgm:t>
        <a:bodyPr/>
        <a:lstStyle/>
        <a:p>
          <a:r>
            <a:rPr lang="en-US" b="1" i="0" baseline="0" dirty="0" err="1"/>
            <a:t>Streamlit</a:t>
          </a:r>
          <a:endParaRPr lang="en-US" b="1" i="0" baseline="0" dirty="0"/>
        </a:p>
        <a:p>
          <a:r>
            <a:rPr lang="en-US" b="0" i="0" baseline="0" dirty="0"/>
            <a:t>A Python library used for building interactive web applications with Python scripts. </a:t>
          </a:r>
          <a:endParaRPr lang="en-US" dirty="0"/>
        </a:p>
      </dgm:t>
    </dgm:pt>
    <dgm:pt modelId="{DE3B7570-A728-4162-ADFB-7ACF3D032095}" type="parTrans" cxnId="{731FFA8F-999E-458C-A270-93E2261C8717}">
      <dgm:prSet/>
      <dgm:spPr/>
      <dgm:t>
        <a:bodyPr/>
        <a:lstStyle/>
        <a:p>
          <a:endParaRPr lang="en-US"/>
        </a:p>
      </dgm:t>
    </dgm:pt>
    <dgm:pt modelId="{276B1544-E5D2-4119-BE7B-6767C3CD13B6}" type="sibTrans" cxnId="{731FFA8F-999E-458C-A270-93E2261C8717}">
      <dgm:prSet/>
      <dgm:spPr/>
      <dgm:t>
        <a:bodyPr/>
        <a:lstStyle/>
        <a:p>
          <a:endParaRPr lang="en-US"/>
        </a:p>
      </dgm:t>
    </dgm:pt>
    <dgm:pt modelId="{C384D2FC-3DA6-49E4-8B87-7D7D1259D2D8}">
      <dgm:prSet/>
      <dgm:spPr/>
      <dgm:t>
        <a:bodyPr/>
        <a:lstStyle/>
        <a:p>
          <a:r>
            <a:rPr lang="en-US" b="1" i="0" baseline="0" dirty="0"/>
            <a:t>Python</a:t>
          </a:r>
          <a:endParaRPr lang="en-US" b="0" i="0" baseline="0" dirty="0"/>
        </a:p>
        <a:p>
          <a:r>
            <a:rPr lang="en-US" b="0" i="0" baseline="0" dirty="0"/>
            <a:t>The programming language used for implementing the application.</a:t>
          </a:r>
          <a:endParaRPr lang="en-US" dirty="0"/>
        </a:p>
      </dgm:t>
    </dgm:pt>
    <dgm:pt modelId="{70ABE734-B85C-40F9-8A36-1BB15367E170}" type="parTrans" cxnId="{AF7DF2DD-4833-45F3-912F-44E13EC3D175}">
      <dgm:prSet/>
      <dgm:spPr/>
      <dgm:t>
        <a:bodyPr/>
        <a:lstStyle/>
        <a:p>
          <a:endParaRPr lang="en-US"/>
        </a:p>
      </dgm:t>
    </dgm:pt>
    <dgm:pt modelId="{E95A0128-53D3-41B9-8E7C-DC7993B9070A}" type="sibTrans" cxnId="{AF7DF2DD-4833-45F3-912F-44E13EC3D175}">
      <dgm:prSet/>
      <dgm:spPr/>
      <dgm:t>
        <a:bodyPr/>
        <a:lstStyle/>
        <a:p>
          <a:endParaRPr lang="en-US"/>
        </a:p>
      </dgm:t>
    </dgm:pt>
    <dgm:pt modelId="{E1366BD4-E8C7-4194-8E35-C571A329A339}">
      <dgm:prSet/>
      <dgm:spPr/>
      <dgm:t>
        <a:bodyPr/>
        <a:lstStyle/>
        <a:p>
          <a:r>
            <a:rPr lang="en-US" b="1" i="0" baseline="0" dirty="0"/>
            <a:t>Development Environment</a:t>
          </a:r>
        </a:p>
        <a:p>
          <a:r>
            <a:rPr lang="en-US" b="0" i="0" baseline="0" dirty="0"/>
            <a:t>Developed in a </a:t>
          </a:r>
          <a:r>
            <a:rPr lang="en-US" b="0" i="0" baseline="0" dirty="0" err="1"/>
            <a:t>Jupyter</a:t>
          </a:r>
          <a:r>
            <a:rPr lang="en-US" b="0" i="0" baseline="0" dirty="0"/>
            <a:t> Notebook using Visual Studio Code (VS Code)</a:t>
          </a:r>
          <a:endParaRPr lang="en-US" dirty="0"/>
        </a:p>
      </dgm:t>
    </dgm:pt>
    <dgm:pt modelId="{4F77D067-3387-41DB-AC3C-C9F39FD7431C}" type="parTrans" cxnId="{4D94DBC3-1B67-4218-9DE7-2A18665A43D7}">
      <dgm:prSet/>
      <dgm:spPr/>
      <dgm:t>
        <a:bodyPr/>
        <a:lstStyle/>
        <a:p>
          <a:endParaRPr lang="en-US"/>
        </a:p>
      </dgm:t>
    </dgm:pt>
    <dgm:pt modelId="{049F5B11-9BCB-4B98-B35D-6ABB62A5CEAF}" type="sibTrans" cxnId="{4D94DBC3-1B67-4218-9DE7-2A18665A43D7}">
      <dgm:prSet/>
      <dgm:spPr/>
      <dgm:t>
        <a:bodyPr/>
        <a:lstStyle/>
        <a:p>
          <a:endParaRPr lang="en-US"/>
        </a:p>
      </dgm:t>
    </dgm:pt>
    <dgm:pt modelId="{E33419F6-D431-497C-AE8A-20A910D2BBE4}" type="pres">
      <dgm:prSet presAssocID="{E60EAF28-6E06-4F97-8BA2-D2F574B52C45}" presName="root" presStyleCnt="0">
        <dgm:presLayoutVars>
          <dgm:dir/>
          <dgm:resizeHandles val="exact"/>
        </dgm:presLayoutVars>
      </dgm:prSet>
      <dgm:spPr/>
    </dgm:pt>
    <dgm:pt modelId="{7EC4E5E4-9BC1-40C5-9B8B-6A69B5C87FAA}" type="pres">
      <dgm:prSet presAssocID="{ECD6C5F7-9934-4A47-BD43-F935E8F4F612}" presName="compNode" presStyleCnt="0"/>
      <dgm:spPr/>
    </dgm:pt>
    <dgm:pt modelId="{DB5A458C-0C43-4015-B625-3796A726543B}" type="pres">
      <dgm:prSet presAssocID="{ECD6C5F7-9934-4A47-BD43-F935E8F4F6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DE665E3-5588-4A94-A96E-CA46646EDCB2}" type="pres">
      <dgm:prSet presAssocID="{ECD6C5F7-9934-4A47-BD43-F935E8F4F612}" presName="spaceRect" presStyleCnt="0"/>
      <dgm:spPr/>
    </dgm:pt>
    <dgm:pt modelId="{C0644979-F5D5-453F-B583-DD08ABC7933A}" type="pres">
      <dgm:prSet presAssocID="{ECD6C5F7-9934-4A47-BD43-F935E8F4F612}" presName="textRect" presStyleLbl="revTx" presStyleIdx="0" presStyleCnt="3">
        <dgm:presLayoutVars>
          <dgm:chMax val="1"/>
          <dgm:chPref val="1"/>
        </dgm:presLayoutVars>
      </dgm:prSet>
      <dgm:spPr/>
    </dgm:pt>
    <dgm:pt modelId="{F71BF37E-DD75-4F5B-A872-9C4E55BA2088}" type="pres">
      <dgm:prSet presAssocID="{276B1544-E5D2-4119-BE7B-6767C3CD13B6}" presName="sibTrans" presStyleCnt="0"/>
      <dgm:spPr/>
    </dgm:pt>
    <dgm:pt modelId="{ADECFC45-25C9-4C2A-8FAC-2B9F68DB5007}" type="pres">
      <dgm:prSet presAssocID="{C384D2FC-3DA6-49E4-8B87-7D7D1259D2D8}" presName="compNode" presStyleCnt="0"/>
      <dgm:spPr/>
    </dgm:pt>
    <dgm:pt modelId="{B782EFF3-3ADE-49B5-B3C5-2AF0101374CC}" type="pres">
      <dgm:prSet presAssocID="{C384D2FC-3DA6-49E4-8B87-7D7D1259D2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C2255FE-91E2-48F5-B18C-4380EA2CD0D0}" type="pres">
      <dgm:prSet presAssocID="{C384D2FC-3DA6-49E4-8B87-7D7D1259D2D8}" presName="spaceRect" presStyleCnt="0"/>
      <dgm:spPr/>
    </dgm:pt>
    <dgm:pt modelId="{481E554C-8E3C-4EFE-B7B4-333EC8359CC5}" type="pres">
      <dgm:prSet presAssocID="{C384D2FC-3DA6-49E4-8B87-7D7D1259D2D8}" presName="textRect" presStyleLbl="revTx" presStyleIdx="1" presStyleCnt="3">
        <dgm:presLayoutVars>
          <dgm:chMax val="1"/>
          <dgm:chPref val="1"/>
        </dgm:presLayoutVars>
      </dgm:prSet>
      <dgm:spPr/>
    </dgm:pt>
    <dgm:pt modelId="{DF7A677D-599D-4D77-B59A-950084508686}" type="pres">
      <dgm:prSet presAssocID="{E95A0128-53D3-41B9-8E7C-DC7993B9070A}" presName="sibTrans" presStyleCnt="0"/>
      <dgm:spPr/>
    </dgm:pt>
    <dgm:pt modelId="{A4678629-B507-46EC-B1B7-A72E2EA17701}" type="pres">
      <dgm:prSet presAssocID="{E1366BD4-E8C7-4194-8E35-C571A329A339}" presName="compNode" presStyleCnt="0"/>
      <dgm:spPr/>
    </dgm:pt>
    <dgm:pt modelId="{675203D6-A9D9-4347-AF88-90568068E9D1}" type="pres">
      <dgm:prSet presAssocID="{E1366BD4-E8C7-4194-8E35-C571A329A3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EE6F2C9-E17D-4FA1-9081-601113F17341}" type="pres">
      <dgm:prSet presAssocID="{E1366BD4-E8C7-4194-8E35-C571A329A339}" presName="spaceRect" presStyleCnt="0"/>
      <dgm:spPr/>
    </dgm:pt>
    <dgm:pt modelId="{431A76A2-8287-49BA-B7FD-0AD8D976926D}" type="pres">
      <dgm:prSet presAssocID="{E1366BD4-E8C7-4194-8E35-C571A329A339}" presName="textRect" presStyleLbl="revTx" presStyleIdx="2" presStyleCnt="3" custLinFactNeighborX="-342" custLinFactNeighborY="-362">
        <dgm:presLayoutVars>
          <dgm:chMax val="1"/>
          <dgm:chPref val="1"/>
        </dgm:presLayoutVars>
      </dgm:prSet>
      <dgm:spPr/>
    </dgm:pt>
  </dgm:ptLst>
  <dgm:cxnLst>
    <dgm:cxn modelId="{DA57FF1F-137C-4B72-95CC-C1ED63153C31}" type="presOf" srcId="{E1366BD4-E8C7-4194-8E35-C571A329A339}" destId="{431A76A2-8287-49BA-B7FD-0AD8D976926D}" srcOrd="0" destOrd="0" presId="urn:microsoft.com/office/officeart/2018/2/layout/IconLabelList"/>
    <dgm:cxn modelId="{AB572024-F60C-4A7E-8FD6-DF6FD5657F67}" type="presOf" srcId="{ECD6C5F7-9934-4A47-BD43-F935E8F4F612}" destId="{C0644979-F5D5-453F-B583-DD08ABC7933A}" srcOrd="0" destOrd="0" presId="urn:microsoft.com/office/officeart/2018/2/layout/IconLabelList"/>
    <dgm:cxn modelId="{44DDAA55-1EBF-48A5-9848-C3A6A9F55F72}" type="presOf" srcId="{E60EAF28-6E06-4F97-8BA2-D2F574B52C45}" destId="{E33419F6-D431-497C-AE8A-20A910D2BBE4}" srcOrd="0" destOrd="0" presId="urn:microsoft.com/office/officeart/2018/2/layout/IconLabelList"/>
    <dgm:cxn modelId="{731FFA8F-999E-458C-A270-93E2261C8717}" srcId="{E60EAF28-6E06-4F97-8BA2-D2F574B52C45}" destId="{ECD6C5F7-9934-4A47-BD43-F935E8F4F612}" srcOrd="0" destOrd="0" parTransId="{DE3B7570-A728-4162-ADFB-7ACF3D032095}" sibTransId="{276B1544-E5D2-4119-BE7B-6767C3CD13B6}"/>
    <dgm:cxn modelId="{4D94DBC3-1B67-4218-9DE7-2A18665A43D7}" srcId="{E60EAF28-6E06-4F97-8BA2-D2F574B52C45}" destId="{E1366BD4-E8C7-4194-8E35-C571A329A339}" srcOrd="2" destOrd="0" parTransId="{4F77D067-3387-41DB-AC3C-C9F39FD7431C}" sibTransId="{049F5B11-9BCB-4B98-B35D-6ABB62A5CEAF}"/>
    <dgm:cxn modelId="{AF7DF2DD-4833-45F3-912F-44E13EC3D175}" srcId="{E60EAF28-6E06-4F97-8BA2-D2F574B52C45}" destId="{C384D2FC-3DA6-49E4-8B87-7D7D1259D2D8}" srcOrd="1" destOrd="0" parTransId="{70ABE734-B85C-40F9-8A36-1BB15367E170}" sibTransId="{E95A0128-53D3-41B9-8E7C-DC7993B9070A}"/>
    <dgm:cxn modelId="{CC8D73F8-873E-4E17-992F-A07F739105CC}" type="presOf" srcId="{C384D2FC-3DA6-49E4-8B87-7D7D1259D2D8}" destId="{481E554C-8E3C-4EFE-B7B4-333EC8359CC5}" srcOrd="0" destOrd="0" presId="urn:microsoft.com/office/officeart/2018/2/layout/IconLabelList"/>
    <dgm:cxn modelId="{D11C7AB9-75A1-413B-BEC9-438950BA8570}" type="presParOf" srcId="{E33419F6-D431-497C-AE8A-20A910D2BBE4}" destId="{7EC4E5E4-9BC1-40C5-9B8B-6A69B5C87FAA}" srcOrd="0" destOrd="0" presId="urn:microsoft.com/office/officeart/2018/2/layout/IconLabelList"/>
    <dgm:cxn modelId="{74913E25-1E50-454F-BDCE-5A11BB6F63AA}" type="presParOf" srcId="{7EC4E5E4-9BC1-40C5-9B8B-6A69B5C87FAA}" destId="{DB5A458C-0C43-4015-B625-3796A726543B}" srcOrd="0" destOrd="0" presId="urn:microsoft.com/office/officeart/2018/2/layout/IconLabelList"/>
    <dgm:cxn modelId="{F6E06A26-F9D0-4E09-A72C-4551574B834C}" type="presParOf" srcId="{7EC4E5E4-9BC1-40C5-9B8B-6A69B5C87FAA}" destId="{BDE665E3-5588-4A94-A96E-CA46646EDCB2}" srcOrd="1" destOrd="0" presId="urn:microsoft.com/office/officeart/2018/2/layout/IconLabelList"/>
    <dgm:cxn modelId="{FDEBD29E-C6F7-4FA5-ABD6-38FA3CC97080}" type="presParOf" srcId="{7EC4E5E4-9BC1-40C5-9B8B-6A69B5C87FAA}" destId="{C0644979-F5D5-453F-B583-DD08ABC7933A}" srcOrd="2" destOrd="0" presId="urn:microsoft.com/office/officeart/2018/2/layout/IconLabelList"/>
    <dgm:cxn modelId="{A4ED86E9-D0AE-4240-BC8F-A139EF36DFA0}" type="presParOf" srcId="{E33419F6-D431-497C-AE8A-20A910D2BBE4}" destId="{F71BF37E-DD75-4F5B-A872-9C4E55BA2088}" srcOrd="1" destOrd="0" presId="urn:microsoft.com/office/officeart/2018/2/layout/IconLabelList"/>
    <dgm:cxn modelId="{E5304ACD-1C38-4122-BF7C-53A5E2132AE0}" type="presParOf" srcId="{E33419F6-D431-497C-AE8A-20A910D2BBE4}" destId="{ADECFC45-25C9-4C2A-8FAC-2B9F68DB5007}" srcOrd="2" destOrd="0" presId="urn:microsoft.com/office/officeart/2018/2/layout/IconLabelList"/>
    <dgm:cxn modelId="{D9E6ED87-A32F-48B0-A2EB-697A23377ECA}" type="presParOf" srcId="{ADECFC45-25C9-4C2A-8FAC-2B9F68DB5007}" destId="{B782EFF3-3ADE-49B5-B3C5-2AF0101374CC}" srcOrd="0" destOrd="0" presId="urn:microsoft.com/office/officeart/2018/2/layout/IconLabelList"/>
    <dgm:cxn modelId="{8B94099E-23DA-4EFA-BB6C-62C818A39352}" type="presParOf" srcId="{ADECFC45-25C9-4C2A-8FAC-2B9F68DB5007}" destId="{EC2255FE-91E2-48F5-B18C-4380EA2CD0D0}" srcOrd="1" destOrd="0" presId="urn:microsoft.com/office/officeart/2018/2/layout/IconLabelList"/>
    <dgm:cxn modelId="{E13BA10D-2170-4281-A205-A6CF3531EC4B}" type="presParOf" srcId="{ADECFC45-25C9-4C2A-8FAC-2B9F68DB5007}" destId="{481E554C-8E3C-4EFE-B7B4-333EC8359CC5}" srcOrd="2" destOrd="0" presId="urn:microsoft.com/office/officeart/2018/2/layout/IconLabelList"/>
    <dgm:cxn modelId="{C4E1A936-BB37-43ED-BA4C-3AF7066FCA4E}" type="presParOf" srcId="{E33419F6-D431-497C-AE8A-20A910D2BBE4}" destId="{DF7A677D-599D-4D77-B59A-950084508686}" srcOrd="3" destOrd="0" presId="urn:microsoft.com/office/officeart/2018/2/layout/IconLabelList"/>
    <dgm:cxn modelId="{91378E31-F7B0-4722-8D83-F1C0367E34C8}" type="presParOf" srcId="{E33419F6-D431-497C-AE8A-20A910D2BBE4}" destId="{A4678629-B507-46EC-B1B7-A72E2EA17701}" srcOrd="4" destOrd="0" presId="urn:microsoft.com/office/officeart/2018/2/layout/IconLabelList"/>
    <dgm:cxn modelId="{BE64B858-61BB-4C69-B27E-2F109F289AED}" type="presParOf" srcId="{A4678629-B507-46EC-B1B7-A72E2EA17701}" destId="{675203D6-A9D9-4347-AF88-90568068E9D1}" srcOrd="0" destOrd="0" presId="urn:microsoft.com/office/officeart/2018/2/layout/IconLabelList"/>
    <dgm:cxn modelId="{ECAAB46D-134A-44C0-9E51-42D4392FE79A}" type="presParOf" srcId="{A4678629-B507-46EC-B1B7-A72E2EA17701}" destId="{7EE6F2C9-E17D-4FA1-9081-601113F17341}" srcOrd="1" destOrd="0" presId="urn:microsoft.com/office/officeart/2018/2/layout/IconLabelList"/>
    <dgm:cxn modelId="{0A5FC4C5-F046-415D-A0BD-DB6CCA0B064A}" type="presParOf" srcId="{A4678629-B507-46EC-B1B7-A72E2EA17701}" destId="{431A76A2-8287-49BA-B7FD-0AD8D976926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A35F7-D9E6-4B36-BE77-11355A644575}">
      <dsp:nvSpPr>
        <dsp:cNvPr id="0" name=""/>
        <dsp:cNvSpPr/>
      </dsp:nvSpPr>
      <dsp:spPr>
        <a:xfrm>
          <a:off x="1138979" y="1204112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9BABC-63B0-45A3-84B4-37B3E05AFF68}">
      <dsp:nvSpPr>
        <dsp:cNvPr id="0" name=""/>
        <dsp:cNvSpPr/>
      </dsp:nvSpPr>
      <dsp:spPr>
        <a:xfrm>
          <a:off x="569079" y="24284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01 The Problem</a:t>
          </a:r>
        </a:p>
      </dsp:txBody>
      <dsp:txXfrm>
        <a:off x="569079" y="2428431"/>
        <a:ext cx="2072362" cy="720000"/>
      </dsp:txXfrm>
    </dsp:sp>
    <dsp:sp modelId="{02DE6B61-CD5A-4785-95E3-C7C53BE0556B}">
      <dsp:nvSpPr>
        <dsp:cNvPr id="0" name=""/>
        <dsp:cNvSpPr/>
      </dsp:nvSpPr>
      <dsp:spPr>
        <a:xfrm>
          <a:off x="3574005" y="1204112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009D7-484E-4295-A671-25CC01F0B015}">
      <dsp:nvSpPr>
        <dsp:cNvPr id="0" name=""/>
        <dsp:cNvSpPr/>
      </dsp:nvSpPr>
      <dsp:spPr>
        <a:xfrm>
          <a:off x="3004105" y="24284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02 The Proposed Solution</a:t>
          </a:r>
        </a:p>
      </dsp:txBody>
      <dsp:txXfrm>
        <a:off x="3004105" y="2428431"/>
        <a:ext cx="2072362" cy="720000"/>
      </dsp:txXfrm>
    </dsp:sp>
    <dsp:sp modelId="{F1F600E8-7182-47E1-8C28-9DF883F55436}">
      <dsp:nvSpPr>
        <dsp:cNvPr id="0" name=""/>
        <dsp:cNvSpPr/>
      </dsp:nvSpPr>
      <dsp:spPr>
        <a:xfrm>
          <a:off x="6009031" y="1204112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57388-2BC8-4E4E-92DE-9B5DF2625F27}">
      <dsp:nvSpPr>
        <dsp:cNvPr id="0" name=""/>
        <dsp:cNvSpPr/>
      </dsp:nvSpPr>
      <dsp:spPr>
        <a:xfrm>
          <a:off x="5439131" y="24284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03 Potential Impact</a:t>
          </a:r>
        </a:p>
      </dsp:txBody>
      <dsp:txXfrm>
        <a:off x="5439131" y="2428431"/>
        <a:ext cx="2072362" cy="720000"/>
      </dsp:txXfrm>
    </dsp:sp>
    <dsp:sp modelId="{23076A1E-6251-423A-876D-EE14EB7B8433}">
      <dsp:nvSpPr>
        <dsp:cNvPr id="0" name=""/>
        <dsp:cNvSpPr/>
      </dsp:nvSpPr>
      <dsp:spPr>
        <a:xfrm>
          <a:off x="8444057" y="1204112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B5BA1-B276-4A61-9A59-A492D65D6EA6}">
      <dsp:nvSpPr>
        <dsp:cNvPr id="0" name=""/>
        <dsp:cNvSpPr/>
      </dsp:nvSpPr>
      <dsp:spPr>
        <a:xfrm>
          <a:off x="7874157" y="24284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04 Testing and Accessibility</a:t>
          </a:r>
        </a:p>
      </dsp:txBody>
      <dsp:txXfrm>
        <a:off x="7874157" y="2428431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78853-7B25-4B6D-B521-6F0FC5E2BD00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21097-B0F7-4D15-9E7F-5C90AE2AF4AA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0BF83-271B-4BE2-BC53-76CB64BFDF9B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Key Focus Areas</a:t>
          </a:r>
        </a:p>
      </dsp:txBody>
      <dsp:txXfrm>
        <a:off x="1059754" y="4307"/>
        <a:ext cx="5304469" cy="917536"/>
      </dsp:txXfrm>
    </dsp:sp>
    <dsp:sp modelId="{7FDF2C5D-9A02-4BBC-895B-A824651E0945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BE5A6-F366-479F-87FB-E595D43B4BBF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57998-931F-43EB-9ECE-A93BA6E852C2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Personalized Learning</a:t>
          </a:r>
        </a:p>
      </dsp:txBody>
      <dsp:txXfrm>
        <a:off x="1059754" y="1151227"/>
        <a:ext cx="5304469" cy="917536"/>
      </dsp:txXfrm>
    </dsp:sp>
    <dsp:sp modelId="{E7565010-F891-40BC-9136-A6F3D02AC804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6C078-761C-4E4B-9D60-4DDCD2523E49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55EA4-3A0C-474F-830B-F9206AFDFCBE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Homework Assistance</a:t>
          </a:r>
        </a:p>
      </dsp:txBody>
      <dsp:txXfrm>
        <a:off x="1059754" y="2298147"/>
        <a:ext cx="5304469" cy="917536"/>
      </dsp:txXfrm>
    </dsp:sp>
    <dsp:sp modelId="{DB3062AA-68FE-41D6-9C90-BC3250911983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46EF3-D93D-4274-AF6E-2106D923B75A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808E8-A7CC-4B25-865A-B9ABF947EEB0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Collaborative Learning</a:t>
          </a:r>
        </a:p>
      </dsp:txBody>
      <dsp:txXfrm>
        <a:off x="1059754" y="3445068"/>
        <a:ext cx="5304469" cy="917536"/>
      </dsp:txXfrm>
    </dsp:sp>
    <dsp:sp modelId="{5CB1B3BF-98E2-4760-B0E5-076F7FAF3371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AACD3-AF4E-411B-A6D3-46CBE0DA0C81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9F573-50AD-46D1-A189-BC5E716878C5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General Educational Assistance</a:t>
          </a:r>
        </a:p>
      </dsp:txBody>
      <dsp:txXfrm>
        <a:off x="1059754" y="4591988"/>
        <a:ext cx="5304469" cy="917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A458C-0C43-4015-B625-3796A726543B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44979-F5D5-453F-B583-DD08ABC7933A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 err="1"/>
            <a:t>Streamlit</a:t>
          </a:r>
          <a:endParaRPr lang="en-US" sz="1200" b="1" i="0" kern="1200" baseline="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A Python library used for building interactive web applications with Python scripts. </a:t>
          </a:r>
          <a:endParaRPr lang="en-US" sz="1200" kern="1200" dirty="0"/>
        </a:p>
      </dsp:txBody>
      <dsp:txXfrm>
        <a:off x="417971" y="2644665"/>
        <a:ext cx="2889450" cy="720000"/>
      </dsp:txXfrm>
    </dsp:sp>
    <dsp:sp modelId="{B782EFF3-3ADE-49B5-B3C5-2AF0101374CC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E554C-8E3C-4EFE-B7B4-333EC8359CC5}">
      <dsp:nvSpPr>
        <dsp:cNvPr id="0" name=""/>
        <dsp:cNvSpPr/>
      </dsp:nvSpPr>
      <dsp:spPr>
        <a:xfrm>
          <a:off x="3813075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/>
            <a:t>Python</a:t>
          </a:r>
          <a:endParaRPr lang="en-US" sz="1200" b="0" i="0" kern="1200" baseline="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The programming language used for implementing the application.</a:t>
          </a:r>
          <a:endParaRPr lang="en-US" sz="1200" kern="1200" dirty="0"/>
        </a:p>
      </dsp:txBody>
      <dsp:txXfrm>
        <a:off x="3813075" y="2644665"/>
        <a:ext cx="2889450" cy="720000"/>
      </dsp:txXfrm>
    </dsp:sp>
    <dsp:sp modelId="{675203D6-A9D9-4347-AF88-90568068E9D1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A76A2-8287-49BA-B7FD-0AD8D976926D}">
      <dsp:nvSpPr>
        <dsp:cNvPr id="0" name=""/>
        <dsp:cNvSpPr/>
      </dsp:nvSpPr>
      <dsp:spPr>
        <a:xfrm>
          <a:off x="7198296" y="2642059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/>
            <a:t>Development Environment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Developed in a </a:t>
          </a:r>
          <a:r>
            <a:rPr lang="en-US" sz="1200" b="0" i="0" kern="1200" baseline="0" dirty="0" err="1"/>
            <a:t>Jupyter</a:t>
          </a:r>
          <a:r>
            <a:rPr lang="en-US" sz="1200" b="0" i="0" kern="1200" baseline="0" dirty="0"/>
            <a:t> Notebook using Visual Studio Code (VS Code)</a:t>
          </a:r>
          <a:endParaRPr lang="en-US" sz="1200" kern="1200" dirty="0"/>
        </a:p>
      </dsp:txBody>
      <dsp:txXfrm>
        <a:off x="7198296" y="2642059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6F5B-4E9E-18FB-E7F9-73593C0F6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FE26-16F9-F4B7-9328-266596CE8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18026-1A6E-C076-E610-D9771CFF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E09-DE7B-47B0-82A6-A3ED792B4450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604E9-D592-05B7-21B0-1F940C33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07321-6D5C-0B0C-6F2B-313FC7F9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439-42E3-412B-9C45-85D9EFD5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B160-A958-2A5D-09EC-F039D58B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F1DC1-2894-B44F-2E90-532062AE8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45EB-26C0-BAEA-61D2-EEC3467E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E09-DE7B-47B0-82A6-A3ED792B4450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5D797-55D5-A353-AF4C-A49F334F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04272-7D65-9386-2CB9-566B2E29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439-42E3-412B-9C45-85D9EFD5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6709B-D3D3-4EC0-0D12-7079084D6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D8A0D-CDB6-3CFC-E8FB-28713D402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7E98F-999F-C44E-9D87-5ADB0D4E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E09-DE7B-47B0-82A6-A3ED792B4450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1BD1-5176-D045-2A12-580FD160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AB0F5-E671-21FB-8AFD-4D5B8EAB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439-42E3-412B-9C45-85D9EFD5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9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EB5C-127F-EBAF-8811-6E71477D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8FFD-BCA3-844D-D8E1-B6B4BF6A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FEFA3-C0E2-E1E9-C901-888ABB16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E09-DE7B-47B0-82A6-A3ED792B4450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9C62-89E0-703A-47A9-F54BF976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7DCB1-6189-DF0C-3458-8E671CC6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439-42E3-412B-9C45-85D9EFD5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6345-81E8-76BF-4433-FE0CA358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CE116-5F5E-59C9-AF4D-26197648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4F859-0EBC-1DC6-55D1-9CC31774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E09-DE7B-47B0-82A6-A3ED792B4450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542E3-495B-E7C6-0EF0-738D0A5B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7F57E-0BAF-7BD8-2F54-DF869947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439-42E3-412B-9C45-85D9EFD5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9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6518-0095-0793-AC87-13BD20AC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17863-64DE-8042-2AB9-B8E37D89E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1E8E2-F54B-A285-CCFD-45E251B93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24FA4-EE35-9397-2B36-E617302D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E09-DE7B-47B0-82A6-A3ED792B4450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33D3E-E9C1-9193-4AFD-06189F20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9A1EF-9CBC-38A5-4759-16088EB2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439-42E3-412B-9C45-85D9EFD5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4262-9FB4-DD3D-1CC6-3C8019B8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CD1F9-BF43-C6DA-6BC6-5D8410883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472D8-33F4-E8F2-5842-86709DC11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692E1-7A4A-1377-A487-7B6EA3E69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F7DF3-D428-0EF4-8106-44350F532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E1543-3859-C496-F63E-6B27878E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E09-DE7B-47B0-82A6-A3ED792B4450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68E05-8F00-2E04-05B4-62009A9E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73294-7A88-535E-D1B3-2C1796C0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439-42E3-412B-9C45-85D9EFD5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3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1520-F190-8565-2FBA-A25B5E8E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7FB50-4051-A4BF-D40C-80855FD3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E09-DE7B-47B0-82A6-A3ED792B4450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BB7CC-2708-9FEE-D732-3B025981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1AAAE-F558-3853-9149-2DDFBEC5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439-42E3-412B-9C45-85D9EFD5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1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39FB7-4609-BD0A-A3A0-54182CAE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E09-DE7B-47B0-82A6-A3ED792B4450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52A21-359B-BED6-B45B-95352274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214-A7E5-EA96-185C-542BBEB5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439-42E3-412B-9C45-85D9EFD5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8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D9BD-0E47-C4A2-F5F6-8FC7BE18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C323-5CF4-DBB0-61A0-DFB37E22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D8CEE-8577-9F87-6E3F-C32A7F772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9ED15-70BA-D2CD-B0C0-1506CB8A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E09-DE7B-47B0-82A6-A3ED792B4450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A5820-6E67-B0C8-74D8-EEAF917A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3C93D-9B0C-85B8-53F9-EAB3CD45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439-42E3-412B-9C45-85D9EFD5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0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6C94-44F6-89BC-B3B8-799570E0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D7895-9403-7A61-B2D4-9649AB065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772B0-F84B-2460-7DF5-7A855BB15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C95F3-D6F5-E4DC-A354-8D93DDDE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E09-DE7B-47B0-82A6-A3ED792B4450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BFBEF-D8EE-98E8-3B7E-F77FDCAF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16C4B-6F46-531A-97D8-FFB11122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439-42E3-412B-9C45-85D9EFD5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3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6D07F-E067-841E-25D4-7565EE67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A9145-91BB-E4D3-292A-69962CB1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AE270-55AD-F2CB-0CA5-E59A47726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113E09-DE7B-47B0-82A6-A3ED792B4450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A8C47-D2E2-311A-FA3E-384AD33FA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A8DDA-EBD6-B7DE-9519-4C057A867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8C439-42E3-412B-9C45-85D9EFD5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NikhilV/Projects/tree/main/Vaathi_AI" TargetMode="External"/><Relationship Id="rId2" Type="http://schemas.openxmlformats.org/officeDocument/2006/relationships/hyperlink" Target="https://www.youtube.com/watch?v=AH49qgGERU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226CE-0397-F074-0F03-3034C179F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3177259"/>
            <a:ext cx="9679449" cy="1463136"/>
          </a:xfrm>
        </p:spPr>
        <p:txBody>
          <a:bodyPr anchor="b">
            <a:normAutofit/>
          </a:bodyPr>
          <a:lstStyle/>
          <a:p>
            <a:pPr algn="l"/>
            <a:r>
              <a:rPr lang="en-US" sz="5600" dirty="0" err="1">
                <a:solidFill>
                  <a:srgbClr val="FFFFFF"/>
                </a:solidFill>
              </a:rPr>
              <a:t>Vaathi</a:t>
            </a:r>
            <a:r>
              <a:rPr lang="en-US" sz="5600" dirty="0">
                <a:solidFill>
                  <a:srgbClr val="FFFFFF"/>
                </a:solidFill>
              </a:rPr>
              <a:t> AI</a:t>
            </a:r>
            <a:br>
              <a:rPr lang="en-US" sz="56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Empowering Learning Through AI Conversations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9B31F-AD4E-CEC1-C36A-50D701694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252936"/>
            <a:ext cx="10349129" cy="654610"/>
          </a:xfrm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Nikhil V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Praveen Kumar S</a:t>
            </a:r>
          </a:p>
        </p:txBody>
      </p:sp>
      <p:pic>
        <p:nvPicPr>
          <p:cNvPr id="1026" name="Picture 2" descr="A white text on a blue background&#10;&#10;Description automatically generated">
            <a:extLst>
              <a:ext uri="{FF2B5EF4-FFF2-40B4-BE49-F238E27FC236}">
                <a16:creationId xmlns:a16="http://schemas.microsoft.com/office/drawing/2014/main" id="{F43C8E2B-8F40-6ADA-1833-0E799B12C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05" y="950454"/>
            <a:ext cx="11111988" cy="147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02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35C6CAB-62E6-F3B3-CC36-161F02BE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Contents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99A587F-8260-0FE2-3CA6-567522042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85638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65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6532B-5280-2A9F-92F5-6D4CAD4D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The Problem</a:t>
            </a:r>
            <a:br>
              <a:rPr lang="en-US" sz="4000" dirty="0"/>
            </a:br>
            <a:br>
              <a:rPr lang="en-US" sz="4000" dirty="0"/>
            </a:br>
            <a:r>
              <a:rPr lang="en-US" sz="2000" dirty="0"/>
              <a:t>Enhancing Educational Experiences through AI Chatbot Innovation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311FAF-A194-9AA8-D1D2-19AA41CC8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35728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324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A8B34-BED9-FFC4-1F18-A6007CCD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Goals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923D-9E70-3198-7B79-068CFE623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969" y="696811"/>
            <a:ext cx="6632448" cy="5455233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Enhance Learning Outcomes: Improve students' understanding of concepts and their ability to apply knowledge through personalized and interactive support.</a:t>
            </a:r>
          </a:p>
          <a:p>
            <a:pPr algn="just"/>
            <a:r>
              <a:rPr lang="en-US" sz="2000" dirty="0"/>
              <a:t>Increase Engagement: Encourage active participation in both individual and collaborative learning activities.</a:t>
            </a:r>
          </a:p>
          <a:p>
            <a:pPr algn="just"/>
            <a:r>
              <a:rPr lang="en-US" sz="2000" dirty="0"/>
              <a:t>Streamline Administrative Tasks: Reduce the administrative burden on educators and provide timely information to students.</a:t>
            </a:r>
          </a:p>
          <a:p>
            <a:pPr algn="just"/>
            <a:r>
              <a:rPr lang="en-US" sz="2000" dirty="0"/>
              <a:t>Support Well-being: Offer mental health support and create a safe space for students to discuss their concerns.</a:t>
            </a:r>
          </a:p>
        </p:txBody>
      </p:sp>
    </p:spTree>
    <p:extLst>
      <p:ext uri="{BB962C8B-B14F-4D97-AF65-F5344CB8AC3E}">
        <p14:creationId xmlns:p14="http://schemas.microsoft.com/office/powerpoint/2010/main" val="168041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29ED4-4ED6-2B25-5B39-D36BF3FD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Proposed Solution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AD07-C9CD-B665-E1F5-47833A6C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390061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sz="2200" dirty="0" err="1"/>
              <a:t>Vaathi</a:t>
            </a:r>
            <a:r>
              <a:rPr lang="en-US" sz="2200" dirty="0"/>
              <a:t> AI is an advanced AI chatbot designed to transform the educational experience by providing personalized learning, real-time homework assistance, collaborative learning support, and comprehensive educational guidance. Utilizing cutting-edge AI technology, </a:t>
            </a:r>
            <a:r>
              <a:rPr lang="en-US" sz="2200" dirty="0" err="1"/>
              <a:t>Vaathi</a:t>
            </a:r>
            <a:r>
              <a:rPr lang="en-US" sz="2200" dirty="0"/>
              <a:t> AI aims to enhance student engagement, improve learning outcomes, and streamline administrative processes for educators.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 err="1"/>
              <a:t>Vaathi</a:t>
            </a:r>
            <a:r>
              <a:rPr lang="en-US" sz="2200" dirty="0"/>
              <a:t> AI's modular architecture enables seamless integration into various educational settings. Its adaptive capabilities and continuous improvement ensure relevance and effectiveness across different learning environments.</a:t>
            </a:r>
          </a:p>
        </p:txBody>
      </p:sp>
    </p:spTree>
    <p:extLst>
      <p:ext uri="{BB962C8B-B14F-4D97-AF65-F5344CB8AC3E}">
        <p14:creationId xmlns:p14="http://schemas.microsoft.com/office/powerpoint/2010/main" val="53539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F93D8-D319-DF47-D50C-35DB9D7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909828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 dirty="0"/>
              <a:t>Potential Impact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DCEF9-FF56-0960-DE8A-5C6F7BEBD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2200" dirty="0"/>
              <a:t>Increased Student Confidence</a:t>
            </a:r>
          </a:p>
          <a:p>
            <a:r>
              <a:rPr lang="en-US" sz="2200" dirty="0"/>
              <a:t>Greater Retention Rates</a:t>
            </a:r>
          </a:p>
          <a:p>
            <a:r>
              <a:rPr lang="en-US" sz="2200" dirty="0"/>
              <a:t>Efficient Resource Utilization</a:t>
            </a:r>
          </a:p>
          <a:p>
            <a:r>
              <a:rPr lang="en-US" sz="2200" dirty="0"/>
              <a:t>Improved Mental Health Support</a:t>
            </a:r>
          </a:p>
          <a:p>
            <a:r>
              <a:rPr lang="en-US" sz="2200" dirty="0"/>
              <a:t>Enhanced Collaboration Skills</a:t>
            </a:r>
          </a:p>
          <a:p>
            <a:r>
              <a:rPr lang="en-US" sz="2200" dirty="0"/>
              <a:t>Scalability for Diverse Educational Contexts</a:t>
            </a: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9685482A-865B-C435-77BA-F25CE80AC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9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C5737-28B0-885A-BE35-1B3ADAC8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Tech Stack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654BC4E-F743-AF6B-375C-9944A01B1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246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70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EBEB9-AE40-8FE5-DD36-45763B36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Demo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974E-635C-8A0A-A003-29F7381A1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25" y="3124260"/>
            <a:ext cx="3429000" cy="1367309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200" dirty="0"/>
              <a:t>The model demo can be viewed via this </a:t>
            </a:r>
            <a:r>
              <a:rPr lang="en-US" sz="2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200" dirty="0"/>
              <a:t> or accessed through </a:t>
            </a:r>
            <a:r>
              <a:rPr lang="en-US" sz="22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2200" dirty="0"/>
              <a:t>.</a:t>
            </a:r>
          </a:p>
          <a:p>
            <a:pPr marL="0" indent="0" algn="ctr">
              <a:buNone/>
            </a:pPr>
            <a:endParaRPr lang="en-US" sz="2200" dirty="0"/>
          </a:p>
        </p:txBody>
      </p:sp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B8E99282-2E4A-D0E8-F79F-CC631F8F4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1608144"/>
            <a:ext cx="6903720" cy="36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2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C00443B2-3E32-008F-F97C-FA1A36C5D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51D6F-E23A-05FB-A797-C69D51D1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7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291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Vaathi AI Empowering Learning Through AI Conversations</vt:lpstr>
      <vt:lpstr>Contents</vt:lpstr>
      <vt:lpstr>The Problem  Enhancing Educational Experiences through AI Chatbot Innovation </vt:lpstr>
      <vt:lpstr>Goals</vt:lpstr>
      <vt:lpstr>The Proposed Solution</vt:lpstr>
      <vt:lpstr>Potential Impact</vt:lpstr>
      <vt:lpstr>Tech Stack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V</dc:creator>
  <cp:lastModifiedBy>Nikhil V</cp:lastModifiedBy>
  <cp:revision>14</cp:revision>
  <dcterms:created xsi:type="dcterms:W3CDTF">2024-07-14T12:13:18Z</dcterms:created>
  <dcterms:modified xsi:type="dcterms:W3CDTF">2024-07-14T16:42:31Z</dcterms:modified>
</cp:coreProperties>
</file>