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430B-2E5D-49CA-B74A-DDDA183FE351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C3825-B986-48F5-AB39-A22C124AB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3057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430B-2E5D-49CA-B74A-DDDA183FE351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C3825-B986-48F5-AB39-A22C124AB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3794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430B-2E5D-49CA-B74A-DDDA183FE351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C3825-B986-48F5-AB39-A22C124AB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21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430B-2E5D-49CA-B74A-DDDA183FE351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C3825-B986-48F5-AB39-A22C124AB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8899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430B-2E5D-49CA-B74A-DDDA183FE351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C3825-B986-48F5-AB39-A22C124AB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5189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430B-2E5D-49CA-B74A-DDDA183FE351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C3825-B986-48F5-AB39-A22C124AB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1249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430B-2E5D-49CA-B74A-DDDA183FE351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C3825-B986-48F5-AB39-A22C124AB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8976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430B-2E5D-49CA-B74A-DDDA183FE351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C3825-B986-48F5-AB39-A22C124AB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4700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430B-2E5D-49CA-B74A-DDDA183FE351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C3825-B986-48F5-AB39-A22C124AB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389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430B-2E5D-49CA-B74A-DDDA183FE351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C3825-B986-48F5-AB39-A22C124AB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7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430B-2E5D-49CA-B74A-DDDA183FE351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C3825-B986-48F5-AB39-A22C124AB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414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4430B-2E5D-49CA-B74A-DDDA183FE351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C3825-B986-48F5-AB39-A22C124AB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8865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443753"/>
            <a:ext cx="9144000" cy="2662518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IT</a:t>
            </a:r>
            <a:r>
              <a:rPr lang="ja-JP" altLang="en-US" dirty="0" smtClean="0"/>
              <a:t>活用法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喫茶店サービス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プレゼンテーション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106271"/>
            <a:ext cx="9144000" cy="3294529"/>
          </a:xfrm>
        </p:spPr>
        <p:txBody>
          <a:bodyPr>
            <a:normAutofit/>
          </a:bodyPr>
          <a:lstStyle/>
          <a:p>
            <a:r>
              <a:rPr lang="en-US" altLang="ja-JP" sz="2800" dirty="0" smtClean="0"/>
              <a:t>21611374</a:t>
            </a:r>
            <a:r>
              <a:rPr lang="ja-JP" altLang="en-US" sz="2800" dirty="0" smtClean="0"/>
              <a:t>　山口知徳</a:t>
            </a:r>
            <a:endParaRPr lang="en-US" altLang="ja-JP" sz="2800" dirty="0" smtClean="0"/>
          </a:p>
          <a:p>
            <a:r>
              <a:rPr kumimoji="1" lang="en-US" altLang="ja-JP" sz="2800" dirty="0" smtClean="0"/>
              <a:t>21611176</a:t>
            </a:r>
            <a:r>
              <a:rPr kumimoji="1" lang="ja-JP" altLang="en-US" sz="2800" dirty="0" smtClean="0"/>
              <a:t>　小室剛</a:t>
            </a:r>
            <a:endParaRPr kumimoji="1" lang="en-US" altLang="ja-JP" sz="2800" dirty="0" smtClean="0"/>
          </a:p>
          <a:p>
            <a:r>
              <a:rPr lang="en-US" altLang="ja-JP" sz="2800" dirty="0" smtClean="0"/>
              <a:t>21611178</a:t>
            </a:r>
            <a:r>
              <a:rPr lang="ja-JP" altLang="en-US" sz="2800" dirty="0" smtClean="0"/>
              <a:t>　齋藤星太</a:t>
            </a:r>
            <a:endParaRPr lang="en-US" altLang="ja-JP" sz="2800" dirty="0" smtClean="0"/>
          </a:p>
          <a:p>
            <a:r>
              <a:rPr kumimoji="1" lang="en-US" altLang="ja-JP" sz="2800" dirty="0" smtClean="0"/>
              <a:t>21611265</a:t>
            </a:r>
            <a:r>
              <a:rPr kumimoji="1" lang="ja-JP" altLang="en-US" sz="2800" dirty="0" smtClean="0"/>
              <a:t>　徳光李央</a:t>
            </a:r>
            <a:endParaRPr kumimoji="1" lang="en-US" altLang="ja-JP" sz="2800" dirty="0" smtClean="0"/>
          </a:p>
          <a:p>
            <a:r>
              <a:rPr lang="en-US" altLang="ja-JP" sz="2800" dirty="0" smtClean="0"/>
              <a:t>21611267</a:t>
            </a:r>
            <a:r>
              <a:rPr lang="ja-JP" altLang="en-US" sz="2800" dirty="0" smtClean="0"/>
              <a:t>　飛田泰一</a:t>
            </a:r>
            <a:endParaRPr lang="en-US" altLang="ja-JP" sz="2800" dirty="0" smtClean="0"/>
          </a:p>
          <a:p>
            <a:r>
              <a:rPr kumimoji="1" lang="en-US" altLang="ja-JP" sz="2800" dirty="0" smtClean="0"/>
              <a:t>21611269</a:t>
            </a:r>
            <a:r>
              <a:rPr kumimoji="1" lang="ja-JP" altLang="en-US" sz="2800" dirty="0" smtClean="0"/>
              <a:t>　永木博也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6967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83946"/>
          </a:xfrm>
        </p:spPr>
        <p:txBody>
          <a:bodyPr>
            <a:normAutofit/>
          </a:bodyPr>
          <a:lstStyle/>
          <a:p>
            <a:r>
              <a:rPr kumimoji="1" lang="ja-JP" altLang="en-US" sz="6000" dirty="0" smtClean="0"/>
              <a:t>喫茶店名　</a:t>
            </a:r>
            <a:r>
              <a:rPr kumimoji="1" lang="en-US" altLang="ja-JP" sz="6000" dirty="0" smtClean="0"/>
              <a:t>Etoile</a:t>
            </a:r>
            <a:r>
              <a:rPr kumimoji="1" lang="ja-JP" altLang="en-US" sz="6000" dirty="0" smtClean="0"/>
              <a:t>　（エトワール）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3576917"/>
            <a:ext cx="10515600" cy="26000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000" dirty="0" smtClean="0"/>
              <a:t>フランス語で星</a:t>
            </a:r>
            <a:r>
              <a:rPr lang="ja-JP" altLang="en-US" sz="4000" dirty="0" smtClean="0"/>
              <a:t>を意味していて、</a:t>
            </a:r>
            <a:endParaRPr lang="en-US" altLang="ja-JP" sz="4000" dirty="0" smtClean="0"/>
          </a:p>
          <a:p>
            <a:pPr marL="0" indent="0">
              <a:buNone/>
            </a:pPr>
            <a:r>
              <a:rPr kumimoji="1" lang="ja-JP" altLang="en-US" sz="4000" dirty="0" smtClean="0"/>
              <a:t>輝くようなお店になるよう名付けました。</a:t>
            </a:r>
            <a:endParaRPr kumimoji="1"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415963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喫茶店　禁止要素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 smtClean="0"/>
              <a:t>コーヒー豆</a:t>
            </a:r>
            <a:endParaRPr kumimoji="1" lang="en-US" altLang="ja-JP" sz="3600" dirty="0" smtClean="0"/>
          </a:p>
          <a:p>
            <a:r>
              <a:rPr lang="ja-JP" altLang="en-US" sz="3600" dirty="0" smtClean="0"/>
              <a:t>レジ</a:t>
            </a:r>
            <a:endParaRPr lang="en-US" altLang="ja-JP" sz="3600" dirty="0" smtClean="0"/>
          </a:p>
          <a:p>
            <a:r>
              <a:rPr kumimoji="1" lang="ja-JP" altLang="en-US" sz="3600" dirty="0" smtClean="0"/>
              <a:t>冷蔵庫</a:t>
            </a:r>
            <a:endParaRPr kumimoji="1" lang="en-US" altLang="ja-JP" sz="3600" dirty="0" smtClean="0"/>
          </a:p>
          <a:p>
            <a:r>
              <a:rPr lang="ja-JP" altLang="en-US" sz="3600" dirty="0" smtClean="0"/>
              <a:t>氷</a:t>
            </a:r>
            <a:endParaRPr lang="en-US" altLang="ja-JP" sz="3600" dirty="0" smtClean="0"/>
          </a:p>
          <a:p>
            <a:r>
              <a:rPr kumimoji="1" lang="ja-JP" altLang="en-US" sz="3600" dirty="0" smtClean="0"/>
              <a:t>看板</a:t>
            </a:r>
            <a:endParaRPr kumimoji="1" lang="en-US" altLang="ja-JP" sz="3600" dirty="0" smtClean="0"/>
          </a:p>
          <a:p>
            <a:r>
              <a:rPr lang="ja-JP" altLang="en-US" sz="3600" dirty="0" smtClean="0"/>
              <a:t>皿</a:t>
            </a:r>
            <a:endParaRPr lang="en-US" altLang="ja-JP" sz="3600" dirty="0" smtClean="0"/>
          </a:p>
          <a:p>
            <a:r>
              <a:rPr kumimoji="1" lang="ja-JP" altLang="en-US" sz="3600" dirty="0"/>
              <a:t>時間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ja-JP" altLang="en-US" sz="3600" dirty="0" smtClean="0"/>
              <a:t>お手拭き</a:t>
            </a:r>
            <a:endParaRPr lang="en-US" altLang="ja-JP" sz="3600" dirty="0" smtClean="0"/>
          </a:p>
          <a:p>
            <a:r>
              <a:rPr lang="ja-JP" altLang="en-US" sz="3600" dirty="0" smtClean="0"/>
              <a:t>ミルク</a:t>
            </a:r>
            <a:endParaRPr lang="en-US" altLang="ja-JP" sz="3600" dirty="0" smtClean="0"/>
          </a:p>
          <a:p>
            <a:r>
              <a:rPr lang="ja-JP" altLang="en-US" sz="3600" dirty="0" smtClean="0"/>
              <a:t>オレンジジュース</a:t>
            </a:r>
            <a:endParaRPr lang="en-US" altLang="ja-JP" sz="3600" dirty="0" smtClean="0"/>
          </a:p>
          <a:p>
            <a:r>
              <a:rPr lang="ja-JP" altLang="en-US" sz="3600" dirty="0" smtClean="0"/>
              <a:t>サラダ</a:t>
            </a:r>
            <a:endParaRPr lang="en-US" altLang="ja-JP" sz="3600" dirty="0" smtClean="0"/>
          </a:p>
          <a:p>
            <a:r>
              <a:rPr lang="ja-JP" altLang="en-US" sz="3600" dirty="0" smtClean="0"/>
              <a:t>笑顔</a:t>
            </a:r>
            <a:endParaRPr lang="en-US" altLang="ja-JP" sz="3600" dirty="0" smtClean="0"/>
          </a:p>
          <a:p>
            <a:r>
              <a:rPr lang="ja-JP" altLang="en-US" sz="3600" dirty="0"/>
              <a:t>本</a:t>
            </a:r>
            <a:endParaRPr lang="en-US" altLang="ja-JP" sz="3600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681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喫茶店　禁止要素解決策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61769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600" dirty="0" smtClean="0"/>
              <a:t>・コーヒー豆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/>
              <a:t>・レジ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/>
              <a:t>・冷蔵庫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/>
              <a:t>・氷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/>
              <a:t>・看板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/>
              <a:t>・皿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/>
              <a:t>・時間</a:t>
            </a:r>
            <a:endParaRPr lang="en-US" altLang="ja-JP" sz="360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307977" y="1825625"/>
            <a:ext cx="836407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3600" dirty="0">
                <a:solidFill>
                  <a:srgbClr val="FF0000"/>
                </a:solidFill>
              </a:rPr>
              <a:t>→</a:t>
            </a:r>
            <a:r>
              <a:rPr kumimoji="1" lang="ja-JP" altLang="en-US" sz="3600" dirty="0" smtClean="0"/>
              <a:t>コーヒー豆を持参してその場で挽く。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>
                <a:solidFill>
                  <a:srgbClr val="FF0000"/>
                </a:solidFill>
              </a:rPr>
              <a:t>→</a:t>
            </a:r>
            <a:r>
              <a:rPr kumimoji="1" lang="ja-JP" altLang="en-US" sz="3600" dirty="0" smtClean="0"/>
              <a:t>電卓で代用。</a:t>
            </a:r>
            <a:endParaRPr kumimoji="1"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>
                <a:solidFill>
                  <a:srgbClr val="FF0000"/>
                </a:solidFill>
              </a:rPr>
              <a:t>→</a:t>
            </a:r>
            <a:r>
              <a:rPr lang="ja-JP" altLang="en-US" sz="3600" dirty="0" smtClean="0"/>
              <a:t>冷凍庫にして解凍式にする。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>
                <a:solidFill>
                  <a:srgbClr val="FF0000"/>
                </a:solidFill>
              </a:rPr>
              <a:t>→</a:t>
            </a:r>
            <a:r>
              <a:rPr kumimoji="1" lang="ja-JP" altLang="en-US" sz="3600" dirty="0" smtClean="0"/>
              <a:t>ドライアイス、冷凍庫</a:t>
            </a:r>
            <a:r>
              <a:rPr lang="ja-JP" altLang="en-US" sz="3600" dirty="0" smtClean="0"/>
              <a:t>の併用。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>
                <a:solidFill>
                  <a:srgbClr val="FF0000"/>
                </a:solidFill>
              </a:rPr>
              <a:t>→</a:t>
            </a:r>
            <a:r>
              <a:rPr kumimoji="1" lang="ja-JP" altLang="en-US" sz="3600" dirty="0" smtClean="0"/>
              <a:t>ポスターで代用。</a:t>
            </a:r>
            <a:endParaRPr kumimoji="1"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>
                <a:solidFill>
                  <a:srgbClr val="FF0000"/>
                </a:solidFill>
              </a:rPr>
              <a:t>→</a:t>
            </a:r>
            <a:r>
              <a:rPr lang="ja-JP" altLang="en-US" sz="3600" dirty="0" smtClean="0"/>
              <a:t>机の中に鉄板などをはめ込んで提供。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>
                <a:solidFill>
                  <a:srgbClr val="FF0000"/>
                </a:solidFill>
              </a:rPr>
              <a:t>→</a:t>
            </a:r>
            <a:r>
              <a:rPr kumimoji="1" lang="ja-JP" altLang="en-US" sz="3600" dirty="0" smtClean="0"/>
              <a:t>時計などを置かないことで時間を忘れる。</a:t>
            </a:r>
            <a:endParaRPr kumimoji="1"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1262676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喫茶店　禁止要素解決策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372035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600" dirty="0" smtClean="0"/>
              <a:t>・お手拭き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/>
              <a:t>・ミルク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/>
              <a:t>・オレンジジュース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/>
              <a:t>・サラダ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/>
              <a:t>・笑顔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/>
              <a:t>・本</a:t>
            </a:r>
            <a:endParaRPr lang="en-US" altLang="ja-JP" sz="3600" dirty="0" smtClean="0"/>
          </a:p>
          <a:p>
            <a:pPr marL="0" indent="0">
              <a:buNone/>
            </a:pPr>
            <a:endParaRPr lang="en-US" altLang="ja-JP" sz="320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58552" y="1825625"/>
            <a:ext cx="679524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600" dirty="0" smtClean="0">
                <a:solidFill>
                  <a:srgbClr val="FF0000"/>
                </a:solidFill>
              </a:rPr>
              <a:t>→</a:t>
            </a:r>
            <a:r>
              <a:rPr kumimoji="1" lang="ja-JP" altLang="en-US" sz="3600" dirty="0" smtClean="0"/>
              <a:t>ウエットティッシュで代用。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>
                <a:solidFill>
                  <a:srgbClr val="FF0000"/>
                </a:solidFill>
              </a:rPr>
              <a:t>→</a:t>
            </a:r>
            <a:r>
              <a:rPr kumimoji="1" lang="ja-JP" altLang="en-US" sz="3600" dirty="0" smtClean="0"/>
              <a:t>コーヒー豆と</a:t>
            </a:r>
            <a:r>
              <a:rPr lang="ja-JP" altLang="en-US" sz="3600" dirty="0" smtClean="0"/>
              <a:t>同様で持参。</a:t>
            </a:r>
            <a:endParaRPr kumimoji="1"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>
                <a:solidFill>
                  <a:srgbClr val="FF0000"/>
                </a:solidFill>
              </a:rPr>
              <a:t>→</a:t>
            </a:r>
            <a:r>
              <a:rPr lang="ja-JP" altLang="en-US" sz="3600" dirty="0" smtClean="0"/>
              <a:t>他の果物ジュースで代用。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>
                <a:solidFill>
                  <a:srgbClr val="FF0000"/>
                </a:solidFill>
              </a:rPr>
              <a:t>→</a:t>
            </a:r>
            <a:r>
              <a:rPr lang="ja-JP" altLang="en-US" sz="3600" dirty="0" smtClean="0"/>
              <a:t>フ</a:t>
            </a:r>
            <a:r>
              <a:rPr kumimoji="1" lang="ja-JP" altLang="en-US" sz="3600" dirty="0" smtClean="0"/>
              <a:t>ルーツの盛り合わせを提供。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>
                <a:solidFill>
                  <a:srgbClr val="FF0000"/>
                </a:solidFill>
              </a:rPr>
              <a:t>→</a:t>
            </a:r>
            <a:r>
              <a:rPr kumimoji="1" lang="ja-JP" altLang="en-US" sz="3600" dirty="0" smtClean="0"/>
              <a:t>四季に合わせてお面をつける。</a:t>
            </a:r>
            <a:endParaRPr kumimoji="1"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>
                <a:solidFill>
                  <a:srgbClr val="FF0000"/>
                </a:solidFill>
              </a:rPr>
              <a:t>→</a:t>
            </a:r>
            <a:r>
              <a:rPr lang="ja-JP" altLang="en-US" sz="3600" dirty="0" smtClean="0"/>
              <a:t>電子書籍で代用。</a:t>
            </a:r>
            <a:endParaRPr lang="en-US" altLang="ja-JP" sz="3600" dirty="0" smtClean="0"/>
          </a:p>
          <a:p>
            <a:pPr marL="0" indent="0">
              <a:buNone/>
            </a:pPr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76396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800" dirty="0" smtClean="0"/>
              <a:t>顧客・ターゲット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2097741"/>
            <a:ext cx="10515600" cy="4079221"/>
          </a:xfrm>
        </p:spPr>
        <p:txBody>
          <a:bodyPr>
            <a:normAutofit/>
          </a:bodyPr>
          <a:lstStyle/>
          <a:p>
            <a:r>
              <a:rPr kumimoji="1" lang="ja-JP" altLang="en-US" sz="4400" dirty="0" smtClean="0"/>
              <a:t>２０～４０代の女性</a:t>
            </a:r>
            <a:endParaRPr kumimoji="1" lang="en-US" altLang="ja-JP" sz="4400" dirty="0" smtClean="0"/>
          </a:p>
          <a:p>
            <a:r>
              <a:rPr lang="ja-JP" altLang="en-US" sz="4400" dirty="0" smtClean="0"/>
              <a:t>男性およびその子供</a:t>
            </a:r>
            <a:endParaRPr kumimoji="1" lang="en-US" altLang="ja-JP" sz="4400" dirty="0" smtClean="0"/>
          </a:p>
          <a:p>
            <a:r>
              <a:rPr lang="ja-JP" altLang="en-US" sz="4400" dirty="0" smtClean="0"/>
              <a:t>親子連れ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172291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66134"/>
          </a:xfrm>
        </p:spPr>
        <p:txBody>
          <a:bodyPr>
            <a:normAutofit/>
          </a:bodyPr>
          <a:lstStyle/>
          <a:p>
            <a:r>
              <a:rPr kumimoji="1" lang="ja-JP" altLang="en-US" sz="4800" dirty="0" smtClean="0"/>
              <a:t>提供するサービス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31261"/>
            <a:ext cx="10515600" cy="48457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sz="3600" dirty="0" smtClean="0"/>
              <a:t>子供にお面を配布するなどのサービスを行い、</a:t>
            </a:r>
            <a:endParaRPr kumimoji="1" lang="en-US" altLang="ja-JP" sz="3600" dirty="0" smtClean="0"/>
          </a:p>
          <a:p>
            <a:pPr marL="0" indent="0">
              <a:buNone/>
            </a:pPr>
            <a:r>
              <a:rPr lang="ja-JP" altLang="en-US" sz="3600" dirty="0"/>
              <a:t>親子</a:t>
            </a:r>
            <a:r>
              <a:rPr lang="ja-JP" altLang="en-US" sz="3600" dirty="0" smtClean="0"/>
              <a:t>も楽しめる店作り。</a:t>
            </a:r>
            <a:endParaRPr lang="en-US" altLang="ja-JP" sz="3600" dirty="0" smtClean="0"/>
          </a:p>
          <a:p>
            <a:pPr marL="0" indent="0">
              <a:buNone/>
            </a:pPr>
            <a:endParaRPr kumimoji="1" lang="en-US" altLang="ja-JP" sz="3600" dirty="0"/>
          </a:p>
          <a:p>
            <a:pPr marL="0" indent="0">
              <a:buNone/>
            </a:pPr>
            <a:r>
              <a:rPr kumimoji="1" lang="ja-JP" altLang="en-US" sz="3600" dirty="0" smtClean="0"/>
              <a:t>大人の男性や女性が好きなコーヒーを</a:t>
            </a:r>
            <a:endParaRPr kumimoji="1"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/>
              <a:t>落ち着いて</a:t>
            </a:r>
            <a:r>
              <a:rPr lang="ja-JP" altLang="en-US" sz="3600" dirty="0"/>
              <a:t>飲</a:t>
            </a:r>
            <a:r>
              <a:rPr lang="ja-JP" altLang="en-US" sz="3600" dirty="0" smtClean="0"/>
              <a:t>めるような店作り。</a:t>
            </a:r>
            <a:endParaRPr lang="en-US" altLang="ja-JP" sz="3600" dirty="0" smtClean="0"/>
          </a:p>
          <a:p>
            <a:pPr marL="0" indent="0">
              <a:buNone/>
            </a:pPr>
            <a:endParaRPr kumimoji="1" lang="en-US" altLang="ja-JP" sz="3600" dirty="0"/>
          </a:p>
          <a:p>
            <a:pPr marL="0" indent="0">
              <a:buNone/>
            </a:pPr>
            <a:r>
              <a:rPr lang="ja-JP" altLang="en-US" sz="3600" dirty="0" smtClean="0"/>
              <a:t>サラダの代わりにフルーツなどの商品をラインナップし、</a:t>
            </a:r>
            <a:endParaRPr lang="en-US" altLang="ja-JP" sz="3600" dirty="0" smtClean="0"/>
          </a:p>
          <a:p>
            <a:pPr marL="0" indent="0">
              <a:buNone/>
            </a:pPr>
            <a:r>
              <a:rPr kumimoji="1" lang="ja-JP" altLang="en-US" sz="3600" dirty="0" smtClean="0"/>
              <a:t>子供も女性も楽しめるように。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8085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236</Words>
  <Application>Microsoft Office PowerPoint</Application>
  <PresentationFormat>ワイド画面</PresentationFormat>
  <Paragraphs>65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ＭＳ Ｐゴシック</vt:lpstr>
      <vt:lpstr>Arial</vt:lpstr>
      <vt:lpstr>Calibri</vt:lpstr>
      <vt:lpstr>Calibri Light</vt:lpstr>
      <vt:lpstr>Office テーマ</vt:lpstr>
      <vt:lpstr>IT活用法 喫茶店サービス プレゼンテーション</vt:lpstr>
      <vt:lpstr>喫茶店名　Etoile　（エトワール）</vt:lpstr>
      <vt:lpstr>喫茶店　禁止要素</vt:lpstr>
      <vt:lpstr>喫茶店　禁止要素解決策</vt:lpstr>
      <vt:lpstr>喫茶店　禁止要素解決策</vt:lpstr>
      <vt:lpstr>顧客・ターゲット</vt:lpstr>
      <vt:lpstr>提供するサービス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IT活用法 喫茶店サービス プレゼンテーション</dc:title>
  <dc:creator>Administrator</dc:creator>
  <cp:lastModifiedBy>Administrator</cp:lastModifiedBy>
  <cp:revision>14</cp:revision>
  <dcterms:created xsi:type="dcterms:W3CDTF">2016-11-09T04:14:40Z</dcterms:created>
  <dcterms:modified xsi:type="dcterms:W3CDTF">2016-11-09T05:24:16Z</dcterms:modified>
</cp:coreProperties>
</file>