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877" r:id="rId2"/>
  </p:sldMasterIdLst>
  <p:sldIdLst>
    <p:sldId id="256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75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1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91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911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63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741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491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318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592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19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98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145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52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64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3914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67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099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778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097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4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20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69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9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2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47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80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5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71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CE18-CF07-4B20-B212-F7FB1F6AE004}" type="datetimeFigureOut">
              <a:rPr kumimoji="1" lang="ja-JP" altLang="en-US" smtClean="0"/>
              <a:t>2016/11/9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AA773A-4DF9-408D-98FC-5725606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2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92823" y="430306"/>
            <a:ext cx="9662365" cy="2262781"/>
          </a:xfrm>
        </p:spPr>
        <p:txBody>
          <a:bodyPr>
            <a:normAutofit/>
          </a:bodyPr>
          <a:lstStyle/>
          <a:p>
            <a:r>
              <a:rPr kumimoji="1" lang="ja-JP" altLang="en-US" sz="6600" dirty="0" smtClean="0"/>
              <a:t>喫茶店のようなサービス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244353" y="4034118"/>
            <a:ext cx="6010835" cy="2823882"/>
          </a:xfrm>
        </p:spPr>
        <p:txBody>
          <a:bodyPr>
            <a:noAutofit/>
          </a:bodyPr>
          <a:lstStyle/>
          <a:p>
            <a:r>
              <a:rPr lang="en-US" altLang="ja-JP" sz="4000" dirty="0" smtClean="0"/>
              <a:t>21611222 </a:t>
            </a:r>
            <a:r>
              <a:rPr lang="ja-JP" altLang="en-US" sz="4000" dirty="0" smtClean="0"/>
              <a:t>鈴木 琢</a:t>
            </a:r>
            <a:endParaRPr lang="en-US" altLang="ja-JP" sz="4000" dirty="0" smtClean="0"/>
          </a:p>
          <a:p>
            <a:r>
              <a:rPr lang="en-US" altLang="ja-JP" sz="4000" dirty="0" smtClean="0"/>
              <a:t>21611283 </a:t>
            </a:r>
            <a:r>
              <a:rPr lang="ja-JP" altLang="en-US" sz="4000" dirty="0" smtClean="0"/>
              <a:t>中山 貴文</a:t>
            </a:r>
            <a:endParaRPr lang="en-US" altLang="ja-JP" sz="4000" dirty="0" smtClean="0"/>
          </a:p>
          <a:p>
            <a:r>
              <a:rPr lang="en-US" altLang="ja-JP" sz="4000" dirty="0" smtClean="0"/>
              <a:t>21611284 </a:t>
            </a:r>
            <a:r>
              <a:rPr lang="ja-JP" altLang="en-US" sz="4000" dirty="0" smtClean="0"/>
              <a:t>行木 智哉</a:t>
            </a:r>
            <a:endParaRPr lang="en-US" altLang="ja-JP" sz="4000" dirty="0" smtClean="0"/>
          </a:p>
          <a:p>
            <a:r>
              <a:rPr lang="en-US" altLang="ja-JP" sz="4000" dirty="0" smtClean="0"/>
              <a:t>21611286 </a:t>
            </a:r>
            <a:r>
              <a:rPr lang="ja-JP" altLang="en-US" sz="4000" dirty="0" smtClean="0"/>
              <a:t>成田 智</a:t>
            </a:r>
            <a:r>
              <a:rPr lang="ja-JP" altLang="en-US" sz="4000" dirty="0"/>
              <a:t>哉</a:t>
            </a:r>
            <a:endParaRPr lang="en-US" altLang="ja-JP" sz="4000" dirty="0"/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4835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6836" y="201705"/>
            <a:ext cx="10515600" cy="1075765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6600" dirty="0" smtClean="0"/>
              <a:t>要素制限一覧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586753"/>
            <a:ext cx="11353800" cy="5271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4000" dirty="0" smtClean="0"/>
              <a:t>　　　・シンク、ガスレンジ、作業台　　　　　　</a:t>
            </a:r>
            <a:r>
              <a:rPr lang="ja-JP" altLang="en-US" sz="4000" dirty="0" smtClean="0"/>
              <a:t>　　　　　　　　　</a:t>
            </a:r>
            <a:r>
              <a:rPr kumimoji="1" lang="ja-JP" altLang="en-US" sz="4000" dirty="0"/>
              <a:t>　</a:t>
            </a:r>
            <a:r>
              <a:rPr kumimoji="1" lang="ja-JP" altLang="en-US" sz="4000" dirty="0" smtClean="0"/>
              <a:t>　　　　　　　　　　　　　　　　　　　　　　　　　　　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dirty="0"/>
              <a:t>　</a:t>
            </a:r>
            <a:r>
              <a:rPr lang="ja-JP" altLang="en-US" sz="4000" dirty="0" smtClean="0"/>
              <a:t>　　・ジューサー、ミキサー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ja-JP" altLang="en-US" sz="4000" dirty="0"/>
              <a:t>　</a:t>
            </a:r>
            <a:r>
              <a:rPr lang="ja-JP" altLang="en-US" sz="4000" dirty="0" smtClean="0"/>
              <a:t>　　・炊飯器、フライパン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en-US" sz="4000" dirty="0"/>
              <a:t>　</a:t>
            </a:r>
            <a:r>
              <a:rPr kumimoji="1" lang="ja-JP" altLang="en-US" sz="4000" dirty="0" smtClean="0"/>
              <a:t>　　・包丁、まな板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dirty="0"/>
              <a:t>　</a:t>
            </a:r>
            <a:r>
              <a:rPr lang="ja-JP" altLang="en-US" sz="4000" dirty="0" smtClean="0"/>
              <a:t>　　・ピザ釜、テーブル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en-US" sz="4000" dirty="0"/>
              <a:t>　</a:t>
            </a:r>
            <a:r>
              <a:rPr kumimoji="1" lang="ja-JP" altLang="en-US" sz="4000" dirty="0" smtClean="0"/>
              <a:t>　　・建物、水道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dirty="0"/>
              <a:t>　</a:t>
            </a:r>
            <a:r>
              <a:rPr lang="ja-JP" altLang="en-US" sz="4000" dirty="0" smtClean="0"/>
              <a:t>　　・</a:t>
            </a:r>
            <a:r>
              <a:rPr lang="ja-JP" altLang="en-US" sz="4000" dirty="0" smtClean="0"/>
              <a:t>食材</a:t>
            </a:r>
            <a:r>
              <a:rPr lang="en-US" altLang="ja-JP" sz="4000" dirty="0" smtClean="0"/>
              <a:t>(</a:t>
            </a:r>
            <a:r>
              <a:rPr lang="ja-JP" altLang="en-US" sz="4000" dirty="0" smtClean="0"/>
              <a:t>肉、野菜、調味料</a:t>
            </a:r>
            <a:r>
              <a:rPr lang="en-US" altLang="ja-JP" sz="4000" dirty="0" smtClean="0"/>
              <a:t>)</a:t>
            </a:r>
          </a:p>
          <a:p>
            <a:pPr marL="0" indent="0">
              <a:buNone/>
            </a:pPr>
            <a:r>
              <a:rPr kumimoji="1" lang="ja-JP" altLang="en-US" sz="4000" dirty="0"/>
              <a:t>　</a:t>
            </a:r>
            <a:r>
              <a:rPr kumimoji="1" lang="ja-JP" altLang="en-US" sz="4000" dirty="0" smtClean="0"/>
              <a:t>　　・茶葉、コーヒー豆、酒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9829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8615" y="529981"/>
            <a:ext cx="11403385" cy="1280890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5500" dirty="0" smtClean="0"/>
              <a:t>　対象とする人・提供するサービス</a:t>
            </a:r>
            <a:endParaRPr kumimoji="1" lang="ja-JP" altLang="en-US" sz="55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953" y="1806389"/>
            <a:ext cx="10381129" cy="4603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700" dirty="0" smtClean="0"/>
              <a:t>・対象は、昼間に会社員や</a:t>
            </a:r>
            <a:r>
              <a:rPr kumimoji="1" lang="en-US" altLang="ja-JP" sz="3700" dirty="0" smtClean="0"/>
              <a:t>OL</a:t>
            </a:r>
            <a:r>
              <a:rPr kumimoji="1" lang="ja-JP" altLang="en-US" sz="3700" dirty="0" err="1" smtClean="0"/>
              <a:t>、</a:t>
            </a:r>
            <a:r>
              <a:rPr kumimoji="1" lang="ja-JP" altLang="en-US" sz="3700" dirty="0" smtClean="0"/>
              <a:t>夕方は学生</a:t>
            </a:r>
            <a:r>
              <a:rPr kumimoji="1" lang="en-US" altLang="ja-JP" sz="3700" dirty="0" smtClean="0"/>
              <a:t>(</a:t>
            </a:r>
            <a:r>
              <a:rPr kumimoji="1" lang="ja-JP" altLang="en-US" sz="3700" dirty="0" smtClean="0"/>
              <a:t>中高</a:t>
            </a:r>
            <a:endParaRPr lang="en-US" altLang="ja-JP" sz="3700" dirty="0"/>
          </a:p>
          <a:p>
            <a:pPr marL="0" indent="0">
              <a:buNone/>
            </a:pPr>
            <a:r>
              <a:rPr lang="ja-JP" altLang="en-US" sz="3700" dirty="0" smtClean="0"/>
              <a:t>　</a:t>
            </a:r>
            <a:r>
              <a:rPr lang="ja-JP" altLang="en-US" sz="3700" dirty="0"/>
              <a:t>生、大学生など</a:t>
            </a:r>
            <a:r>
              <a:rPr lang="en-US" altLang="ja-JP" sz="3700" dirty="0"/>
              <a:t>)</a:t>
            </a:r>
            <a:r>
              <a:rPr lang="ja-JP" altLang="en-US" sz="3700" dirty="0" err="1"/>
              <a:t>、</a:t>
            </a:r>
            <a:r>
              <a:rPr lang="ja-JP" altLang="en-US" sz="3700" dirty="0"/>
              <a:t>または家族連れや観光客　</a:t>
            </a:r>
            <a:r>
              <a:rPr lang="ja-JP" altLang="en-US" sz="3700" dirty="0" smtClean="0"/>
              <a:t>　　　　　　</a:t>
            </a:r>
            <a:endParaRPr lang="en-US" altLang="ja-JP" sz="3700" dirty="0" smtClean="0"/>
          </a:p>
          <a:p>
            <a:pPr marL="0" indent="0">
              <a:buNone/>
            </a:pPr>
            <a:r>
              <a:rPr kumimoji="1" lang="ja-JP" altLang="en-US" sz="3700" dirty="0" smtClean="0"/>
              <a:t>・駅前やオフィス街、観光地を中心に、移動販</a:t>
            </a:r>
            <a:endParaRPr kumimoji="1" lang="en-US" altLang="ja-JP" sz="3700" dirty="0" smtClean="0"/>
          </a:p>
          <a:p>
            <a:pPr marL="0" indent="0">
              <a:buNone/>
            </a:pPr>
            <a:r>
              <a:rPr kumimoji="1" lang="ja-JP" altLang="en-US" sz="3700" dirty="0" smtClean="0"/>
              <a:t>　売車、カウンター付き</a:t>
            </a:r>
            <a:r>
              <a:rPr lang="ja-JP" altLang="en-US" sz="3700" dirty="0"/>
              <a:t>屋台</a:t>
            </a:r>
            <a:r>
              <a:rPr lang="ja-JP" altLang="en-US" sz="3700" dirty="0" smtClean="0"/>
              <a:t>でパンやおにぎり、</a:t>
            </a:r>
            <a:endParaRPr lang="en-US" altLang="ja-JP" sz="3700" dirty="0" smtClean="0"/>
          </a:p>
          <a:p>
            <a:pPr marL="0" indent="0">
              <a:buNone/>
            </a:pPr>
            <a:r>
              <a:rPr kumimoji="1" lang="ja-JP" altLang="en-US" sz="3700" dirty="0"/>
              <a:t>　</a:t>
            </a:r>
            <a:r>
              <a:rPr kumimoji="1" lang="ja-JP" altLang="en-US" sz="3700" dirty="0" smtClean="0"/>
              <a:t>缶コーヒーやペットボトル飲料、バリスタに</a:t>
            </a:r>
            <a:endParaRPr kumimoji="1" lang="en-US" altLang="ja-JP" sz="3700" dirty="0" smtClean="0"/>
          </a:p>
          <a:p>
            <a:pPr marL="0" indent="0">
              <a:buNone/>
            </a:pPr>
            <a:r>
              <a:rPr lang="ja-JP" altLang="en-US" sz="3700" dirty="0"/>
              <a:t>　</a:t>
            </a:r>
            <a:r>
              <a:rPr lang="ja-JP" altLang="en-US" sz="3700" dirty="0" smtClean="0"/>
              <a:t>よるコーヒー販売を行う</a:t>
            </a:r>
            <a:r>
              <a:rPr lang="ja-JP" altLang="en-US" sz="3700" dirty="0"/>
              <a:t>　</a:t>
            </a:r>
            <a:endParaRPr kumimoji="1" lang="en-US" altLang="ja-JP" sz="3700" dirty="0" smtClean="0"/>
          </a:p>
        </p:txBody>
      </p:sp>
    </p:spTree>
    <p:extLst>
      <p:ext uri="{BB962C8B-B14F-4D97-AF65-F5344CB8AC3E}">
        <p14:creationId xmlns:p14="http://schemas.microsoft.com/office/powerpoint/2010/main" val="53159432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スライス</Template>
  <TotalTime>646</TotalTime>
  <Words>39</Words>
  <Application>Microsoft Office PowerPoint</Application>
  <PresentationFormat>ワイド画面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</vt:i4>
      </vt:variant>
    </vt:vector>
  </HeadingPairs>
  <TitlesOfParts>
    <vt:vector size="13" baseType="lpstr">
      <vt:lpstr>ＭＳ Ｐゴシック</vt:lpstr>
      <vt:lpstr>メイリオ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ウィスプ</vt:lpstr>
      <vt:lpstr>喫茶店のようなサービス</vt:lpstr>
      <vt:lpstr>要素制限一覧</vt:lpstr>
      <vt:lpstr>　対象とする人・提供するサービス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喫茶店のようなサービス</dc:title>
  <dc:creator>Administrator</dc:creator>
  <cp:lastModifiedBy>Administrator</cp:lastModifiedBy>
  <cp:revision>17</cp:revision>
  <dcterms:created xsi:type="dcterms:W3CDTF">2016-11-09T04:14:32Z</dcterms:created>
  <dcterms:modified xsi:type="dcterms:W3CDTF">2016-11-09T15:00:50Z</dcterms:modified>
</cp:coreProperties>
</file>