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41"/>
    <p:restoredTop sz="74377"/>
  </p:normalViewPr>
  <p:slideViewPr>
    <p:cSldViewPr snapToGrid="0" snapToObjects="1">
      <p:cViewPr>
        <p:scale>
          <a:sx n="64" d="100"/>
          <a:sy n="64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ja-JP" altLang="en-US" dirty="0"/>
              <a:t>喫茶店のような</a:t>
            </a:r>
            <a:r>
              <a:rPr lang="ja-JP" altLang="en-US" dirty="0" smtClean="0"/>
              <a:t>サービスの考案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75143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ja-JP" b="1" dirty="0" smtClean="0"/>
              <a:t>Bluebird5</a:t>
            </a:r>
          </a:p>
          <a:p>
            <a:pPr algn="ctr"/>
            <a:r>
              <a:rPr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21611223 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鈴木</a:t>
            </a:r>
            <a:r>
              <a:rPr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 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直樹</a:t>
            </a:r>
            <a:r>
              <a:rPr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 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	</a:t>
            </a:r>
            <a:r>
              <a:rPr lang="tr-TR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21611260 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土屋 就平</a:t>
            </a:r>
            <a:endParaRPr lang="tr-TR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algn="ctr"/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	</a:t>
            </a:r>
            <a:r>
              <a:rPr lang="is-I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21611345 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松本　瑠正</a:t>
            </a:r>
          </a:p>
          <a:p>
            <a:pPr algn="ctr"/>
            <a:r>
              <a:rPr lang="is-I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21611358 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明川　拓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義</a:t>
            </a:r>
            <a:r>
              <a:rPr lang="is-IS" altLang="ja-JP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 </a:t>
            </a:r>
            <a:r>
              <a:rPr lang="is-I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       </a:t>
            </a:r>
            <a:r>
              <a:rPr lang="is-I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21611362 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森田</a:t>
            </a:r>
            <a:r>
              <a:rPr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 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翼</a:t>
            </a:r>
            <a:endParaRPr lang="en-US" altLang="ja-JP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algn="ctr"/>
            <a:r>
              <a:rPr lang="cs-CZ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21611365</a:t>
            </a:r>
            <a:r>
              <a:rPr lang="ja-JP" altLang="en-US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守屋　拓磨</a:t>
            </a:r>
            <a:r>
              <a:rPr lang="en-US" altLang="ja-JP" b="1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 </a:t>
            </a:r>
            <a:endParaRPr lang="is-I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2589213" y="2514600"/>
            <a:ext cx="8915399" cy="5254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3200" dirty="0" smtClean="0">
                <a:solidFill>
                  <a:schemeClr val="bg2">
                    <a:lumMod val="75000"/>
                  </a:schemeClr>
                </a:solidFill>
              </a:rPr>
              <a:t>Like café</a:t>
            </a:r>
            <a:endParaRPr lang="ja-JP" alt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この条件から見る</a:t>
            </a:r>
            <a:r>
              <a:rPr kumimoji="1" lang="en-US" altLang="ja-JP" dirty="0" smtClean="0"/>
              <a:t>café</a:t>
            </a:r>
            <a:r>
              <a:rPr kumimoji="1" lang="ja-JP" altLang="en-US" dirty="0" smtClean="0"/>
              <a:t>のカタチ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83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タイムスリップ</a:t>
            </a:r>
            <a:r>
              <a:rPr kumimoji="1" lang="en-US" altLang="ja-JP" dirty="0" smtClean="0"/>
              <a:t>:café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ja-JP" altLang="en-US" sz="2200" dirty="0" smtClean="0"/>
          </a:p>
          <a:p>
            <a:r>
              <a:rPr kumimoji="1" lang="ja-JP" altLang="en-US" sz="2200" dirty="0" smtClean="0"/>
              <a:t>コンセプトは、昔の</a:t>
            </a:r>
            <a:r>
              <a:rPr kumimoji="1" lang="en-US" altLang="ja-JP" sz="2200" dirty="0" smtClean="0"/>
              <a:t>Japan</a:t>
            </a:r>
            <a:r>
              <a:rPr kumimoji="1" lang="ja-JP" altLang="en-US" sz="2200" dirty="0" smtClean="0"/>
              <a:t>に戻ってコーヒーを飲んでみよう！！</a:t>
            </a:r>
          </a:p>
          <a:p>
            <a:pPr marL="0" indent="0">
              <a:buNone/>
            </a:pPr>
            <a:r>
              <a:rPr kumimoji="1" lang="ja-JP" altLang="en-US" sz="2200" dirty="0" smtClean="0"/>
              <a:t>という</a:t>
            </a:r>
            <a:r>
              <a:rPr kumimoji="1" lang="en-US" altLang="ja-JP" sz="2200" dirty="0" smtClean="0"/>
              <a:t>café</a:t>
            </a:r>
            <a:r>
              <a:rPr kumimoji="1" lang="ja-JP" altLang="en-US" sz="2200" dirty="0" smtClean="0"/>
              <a:t>を考案しました。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94" y="3610942"/>
            <a:ext cx="3247058" cy="324705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t="14296"/>
          <a:stretch/>
        </p:blipFill>
        <p:spPr>
          <a:xfrm>
            <a:off x="7434468" y="3763727"/>
            <a:ext cx="4552121" cy="294148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241" y="-62471"/>
            <a:ext cx="3439759" cy="228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禁止要素リスト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マグカップ</a:t>
            </a:r>
          </a:p>
          <a:p>
            <a:r>
              <a:rPr lang="ja-JP" altLang="en-US" dirty="0" smtClean="0"/>
              <a:t>シロップ</a:t>
            </a:r>
          </a:p>
          <a:p>
            <a:r>
              <a:rPr lang="ja-JP" altLang="en-US" dirty="0" smtClean="0"/>
              <a:t>加熱設備</a:t>
            </a:r>
          </a:p>
          <a:p>
            <a:r>
              <a:rPr lang="ja-JP" altLang="en-US" dirty="0" smtClean="0"/>
              <a:t>音楽</a:t>
            </a:r>
            <a:r>
              <a:rPr lang="en-US" altLang="ja-JP" dirty="0" smtClean="0"/>
              <a:t>BGM</a:t>
            </a:r>
            <a:endParaRPr lang="ja-JP" altLang="en-US" dirty="0" smtClean="0"/>
          </a:p>
          <a:p>
            <a:r>
              <a:rPr lang="ja-JP" altLang="en-US" dirty="0" smtClean="0"/>
              <a:t>ドア</a:t>
            </a:r>
          </a:p>
          <a:p>
            <a:r>
              <a:rPr lang="ja-JP" altLang="en-US" dirty="0" smtClean="0"/>
              <a:t>椅子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弱みを</a:t>
            </a:r>
            <a:r>
              <a:rPr kumimoji="1" lang="ja-JP" altLang="en-US" dirty="0" smtClean="0"/>
              <a:t>強みに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解決</a:t>
            </a:r>
            <a:r>
              <a:rPr kumimoji="1" lang="ja-JP" altLang="en-US" dirty="0" smtClean="0"/>
              <a:t>策</a:t>
            </a:r>
            <a:r>
              <a:rPr kumimoji="1" lang="ja-JP" altLang="en-US" dirty="0" smtClean="0"/>
              <a:t>という名の新サービスの考案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0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マグカップ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2032000"/>
            <a:ext cx="8915400" cy="3777622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マグカップが使えないなら・・・</a:t>
            </a:r>
          </a:p>
          <a:p>
            <a:pPr marL="0" indent="0">
              <a:buNone/>
            </a:pPr>
            <a:endParaRPr kumimoji="1" lang="ja-JP" altLang="en-US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						湯のみを使う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86" y="2603500"/>
            <a:ext cx="4254500" cy="42545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86" y="2422839"/>
            <a:ext cx="5043475" cy="44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xit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シロップ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2032000"/>
            <a:ext cx="8915400" cy="3777622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シロップが使えないなら・・・</a:t>
            </a:r>
          </a:p>
          <a:p>
            <a:pPr marL="0" indent="0">
              <a:buNone/>
            </a:pPr>
            <a:endParaRPr kumimoji="1" lang="ja-JP" altLang="en-US" sz="2800" dirty="0" smtClean="0"/>
          </a:p>
          <a:p>
            <a:pPr marL="0" indent="0" algn="ctr">
              <a:buNone/>
            </a:pPr>
            <a:r>
              <a:rPr kumimoji="1" lang="ja-JP" altLang="en-US" sz="2800" dirty="0" smtClean="0"/>
              <a:t>ブラック専門店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加熱設備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2032000"/>
            <a:ext cx="8915400" cy="3777622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加熱設備</a:t>
            </a:r>
            <a:r>
              <a:rPr kumimoji="1" lang="ja-JP" altLang="en-US" sz="2800" dirty="0" smtClean="0"/>
              <a:t>が使えないなら・・・</a:t>
            </a:r>
          </a:p>
          <a:p>
            <a:pPr marL="0" indent="0">
              <a:buNone/>
            </a:pPr>
            <a:endParaRPr lang="ja-JP" altLang="en-US" sz="2800" dirty="0"/>
          </a:p>
          <a:p>
            <a:pPr marL="0" indent="0" algn="ctr">
              <a:buNone/>
            </a:pPr>
            <a:r>
              <a:rPr lang="ja-JP" altLang="en-US" sz="2800" dirty="0" smtClean="0"/>
              <a:t>火</a:t>
            </a:r>
            <a:r>
              <a:rPr lang="ja-JP" altLang="en-US" sz="2800" dirty="0"/>
              <a:t>起こし体験をさせる（サービスの一環）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617" y="3783890"/>
            <a:ext cx="4618383" cy="307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店内</a:t>
            </a:r>
            <a:r>
              <a:rPr lang="en-US" altLang="ja-JP" dirty="0" smtClean="0"/>
              <a:t>BGM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2032000"/>
            <a:ext cx="8915400" cy="3777622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店内</a:t>
            </a:r>
            <a:r>
              <a:rPr lang="en-US" altLang="ja-JP" sz="2800" dirty="0" smtClean="0"/>
              <a:t>BGM</a:t>
            </a:r>
            <a:r>
              <a:rPr kumimoji="1" lang="ja-JP" altLang="en-US" sz="2800" dirty="0" smtClean="0"/>
              <a:t>が使えないなら・・・</a:t>
            </a:r>
          </a:p>
          <a:p>
            <a:pPr marL="0" indent="0">
              <a:buNone/>
            </a:pPr>
            <a:endParaRPr kumimoji="1" lang="ja-JP" altLang="en-US" sz="2800" dirty="0" smtClean="0"/>
          </a:p>
          <a:p>
            <a:pPr marL="0" indent="0" algn="ctr">
              <a:buNone/>
            </a:pPr>
            <a:r>
              <a:rPr lang="ja-JP" altLang="en-US" sz="2800" dirty="0"/>
              <a:t>アーティスト（あんまり売れて</a:t>
            </a:r>
            <a:r>
              <a:rPr lang="ja-JP" altLang="en-US" sz="2800" dirty="0" smtClean="0"/>
              <a:t>ない）</a:t>
            </a:r>
            <a:r>
              <a:rPr lang="ja-JP" altLang="en-US" sz="2800" dirty="0"/>
              <a:t>を呼んで</a:t>
            </a:r>
            <a:r>
              <a:rPr lang="ja-JP" altLang="en-US" sz="2800" dirty="0" smtClean="0"/>
              <a:t>、</a:t>
            </a:r>
          </a:p>
          <a:p>
            <a:pPr marL="0" indent="0" algn="ctr">
              <a:buNone/>
            </a:pPr>
            <a:r>
              <a:rPr lang="ja-JP" altLang="en-US" sz="2800" dirty="0" smtClean="0"/>
              <a:t>生</a:t>
            </a:r>
            <a:r>
              <a:rPr lang="ja-JP" altLang="en-US" sz="2800" dirty="0"/>
              <a:t>演奏をさせる</a:t>
            </a:r>
            <a:r>
              <a:rPr lang="ja-JP" altLang="en-US" sz="2800" dirty="0" smtClean="0"/>
              <a:t>。</a:t>
            </a:r>
            <a:r>
              <a:rPr lang="ja-JP" altLang="en-US" sz="2800" dirty="0" smtClean="0"/>
              <a:t>アーティスト側は演奏をして知名度</a:t>
            </a:r>
          </a:p>
          <a:p>
            <a:pPr marL="0" indent="0" algn="ctr">
              <a:buNone/>
            </a:pPr>
            <a:r>
              <a:rPr kumimoji="1" lang="ja-JP" altLang="en-US" sz="2800" dirty="0" smtClean="0"/>
              <a:t>を向上させることができる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18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加熱設備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2032000"/>
            <a:ext cx="8915400" cy="3777622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加熱設備</a:t>
            </a:r>
            <a:r>
              <a:rPr kumimoji="1" lang="ja-JP" altLang="en-US" sz="2800" dirty="0" smtClean="0"/>
              <a:t>が使えないなら・・・</a:t>
            </a:r>
          </a:p>
          <a:p>
            <a:pPr marL="0" indent="0">
              <a:buNone/>
            </a:pPr>
            <a:endParaRPr kumimoji="1" lang="ja-JP" altLang="en-US" sz="2800" dirty="0" smtClean="0"/>
          </a:p>
          <a:p>
            <a:pPr marL="0" indent="0" algn="ctr">
              <a:buNone/>
            </a:pPr>
            <a:r>
              <a:rPr lang="ja-JP" altLang="en-US" sz="2800" dirty="0" smtClean="0"/>
              <a:t>吹き抜け</a:t>
            </a:r>
            <a:r>
              <a:rPr lang="ja-JP" altLang="en-US" sz="2800" dirty="0"/>
              <a:t>であること</a:t>
            </a:r>
            <a:r>
              <a:rPr lang="ja-JP" altLang="en-US" sz="2800" dirty="0" smtClean="0"/>
              <a:t>の恩恵</a:t>
            </a:r>
            <a:r>
              <a:rPr lang="ja-JP" altLang="en-US" sz="2800" dirty="0"/>
              <a:t>を最大限享受する</a:t>
            </a:r>
            <a:r>
              <a:rPr lang="ja-JP" altLang="en-US" sz="2800" dirty="0" smtClean="0"/>
              <a:t>。</a:t>
            </a:r>
          </a:p>
          <a:p>
            <a:pPr marL="0" indent="0" algn="ctr">
              <a:buNone/>
            </a:pPr>
            <a:r>
              <a:rPr lang="ja-JP" altLang="en-US" sz="2800" dirty="0" smtClean="0"/>
              <a:t>（</a:t>
            </a:r>
            <a:r>
              <a:rPr lang="ja-JP" altLang="en-US" sz="2800" dirty="0"/>
              <a:t>換気設備の</a:t>
            </a:r>
            <a:r>
              <a:rPr lang="ja-JP" altLang="en-US" sz="2800" dirty="0" smtClean="0"/>
              <a:t>役割</a:t>
            </a:r>
            <a:r>
              <a:rPr lang="ja-JP" altLang="en-US" sz="2800" dirty="0" smtClean="0"/>
              <a:t>をさせる、コーヒーの香りを店外に流すことで、宣伝に使う</a:t>
            </a:r>
            <a:r>
              <a:rPr lang="ja-JP" altLang="en-US" sz="2800" dirty="0" smtClean="0"/>
              <a:t>）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93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椅子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2032000"/>
            <a:ext cx="8915400" cy="3777622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椅子が使えないなら・・・</a:t>
            </a:r>
          </a:p>
          <a:p>
            <a:pPr marL="0" indent="0">
              <a:buNone/>
            </a:pPr>
            <a:endParaRPr kumimoji="1" lang="ja-JP" altLang="en-US" sz="2800" dirty="0" smtClean="0"/>
          </a:p>
          <a:p>
            <a:pPr marL="0" indent="0" algn="ctr">
              <a:buNone/>
            </a:pPr>
            <a:r>
              <a:rPr lang="ja-JP" altLang="en-US" sz="2800" dirty="0" smtClean="0"/>
              <a:t>畳にする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4296"/>
          <a:stretch/>
        </p:blipFill>
        <p:spPr>
          <a:xfrm>
            <a:off x="7911547" y="3834438"/>
            <a:ext cx="4552121" cy="294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3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ウィスプ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1311</TotalTime>
  <Words>195</Words>
  <Application>Microsoft Macintosh PowerPoint</Application>
  <PresentationFormat>ワイド画面</PresentationFormat>
  <Paragraphs>48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Century Gothic</vt:lpstr>
      <vt:lpstr>Hiragino Kaku Gothic ProN W6</vt:lpstr>
      <vt:lpstr>Wingdings 3</vt:lpstr>
      <vt:lpstr>メイリオ</vt:lpstr>
      <vt:lpstr>Arial</vt:lpstr>
      <vt:lpstr>ウィスプ</vt:lpstr>
      <vt:lpstr>喫茶店のようなサービスの考案</vt:lpstr>
      <vt:lpstr>禁止要素リスト</vt:lpstr>
      <vt:lpstr>弱みを強みに</vt:lpstr>
      <vt:lpstr>マグカップ</vt:lpstr>
      <vt:lpstr>シロップ</vt:lpstr>
      <vt:lpstr>加熱設備</vt:lpstr>
      <vt:lpstr>店内BGM</vt:lpstr>
      <vt:lpstr>加熱設備</vt:lpstr>
      <vt:lpstr>椅子</vt:lpstr>
      <vt:lpstr>この条件から見るcaféのカタチ</vt:lpstr>
      <vt:lpstr>タイムスリップ:café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喫茶店のようなサービス</dc:title>
  <dc:creator>Microsoft Office ユーザー</dc:creator>
  <cp:lastModifiedBy>Microsoft Office ユーザー</cp:lastModifiedBy>
  <cp:revision>13</cp:revision>
  <dcterms:created xsi:type="dcterms:W3CDTF">2016-11-14T03:34:50Z</dcterms:created>
  <dcterms:modified xsi:type="dcterms:W3CDTF">2016-11-15T11:58:33Z</dcterms:modified>
</cp:coreProperties>
</file>