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5dcefc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5dcefc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35e05ee3_1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35e05ee3_1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635e05ee3_1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635e05ee3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635e05ee3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635e05ee3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635e05ee3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635e05ee3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635e05ee3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635e05ee3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635e05ee3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635e05ee3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635e05ee3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635e05ee3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Sass - a better css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Table of contents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Sass - What and why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   3.       Sass or Scss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   3</a:t>
            </a:r>
            <a:r>
              <a:rPr lang="de"/>
              <a:t>. 	</a:t>
            </a:r>
            <a:r>
              <a:rPr lang="de"/>
              <a:t>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   4. 	Do it yourself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Sass - Why and What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 is Sass: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css preprocessor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Compiles sass and scss syntax into css syntax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Why you should use Sass: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Maintainability and readability of your css code.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Sass vs Scss (syntax)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Sass: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identation istead of brackets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newlines instad of semicolons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Scss: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new version of the sass syntax (but both have the same features)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stays true to css basic syntax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Features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 sz="1800"/>
              <a:t>Variables</a:t>
            </a:r>
            <a:endParaRPr b="1" sz="18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Define and reuse variables in your code with the $ sign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Scss:                                                                                                   Compiles to: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602275"/>
            <a:ext cx="2316650" cy="18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050" y="2602275"/>
            <a:ext cx="2028625" cy="18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Features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 sz="1800"/>
              <a:t>Nesting</a:t>
            </a:r>
            <a:endParaRPr b="1" sz="18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asign style rules to all child elements in one go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Scss:                                                                                                   Compiles to: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633075"/>
            <a:ext cx="1279375" cy="18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016" y="2633075"/>
            <a:ext cx="1454909" cy="18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Features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 sz="1800"/>
              <a:t>Mixins</a:t>
            </a:r>
            <a:endParaRPr b="1" sz="18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reuse parts of you code at will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Scss:                                                                                                   Compiles to: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629375"/>
            <a:ext cx="1487050" cy="18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608" y="2629374"/>
            <a:ext cx="1566967" cy="12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Features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 sz="1800"/>
              <a:t>Mixins</a:t>
            </a:r>
            <a:endParaRPr b="1" sz="18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reuse parts of you code at will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Mixin with parameter:                                                                                                   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617125"/>
            <a:ext cx="3102975" cy="16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Do it yourself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Basic test:</a:t>
            </a:r>
            <a:endParaRPr/>
          </a:p>
          <a:p>
            <a:pPr indent="-311150" lvl="0" marL="9144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Open index.html in your browser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Run compile_scss.bat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Reload index.html in your browser - your font sould be red now!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	</a:t>
            </a:r>
            <a:r>
              <a:rPr lang="de"/>
              <a:t>Test the other features:</a:t>
            </a:r>
            <a:endParaRPr/>
          </a:p>
          <a:p>
            <a:pPr indent="-311150" lvl="0" marL="9144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Try nesting some style rules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Create a mixin to rotate an html element and use it on multiple objects with different degrees of rotations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Experiment, clean up an old css file with scss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Check </a:t>
            </a:r>
            <a:r>
              <a:rPr lang="de"/>
              <a:t>https://sass-lang.com/guide and ask me for help!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