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2" r:id="rId5"/>
    <p:sldId id="26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234456-25F4-40D8-8CDB-D8451878820A}" type="doc">
      <dgm:prSet loTypeId="urn:microsoft.com/office/officeart/2005/8/layout/list1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5B782FD-930A-4EC3-8A23-6794ADD0CFAA}">
      <dgm:prSet/>
      <dgm:spPr/>
      <dgm:t>
        <a:bodyPr/>
        <a:lstStyle/>
        <a:p>
          <a:pPr>
            <a:defRPr b="1"/>
          </a:pPr>
          <a:r>
            <a:rPr lang="en-US"/>
            <a:t>Static is "outside" the home</a:t>
          </a:r>
        </a:p>
      </dgm:t>
    </dgm:pt>
    <dgm:pt modelId="{7A3F1362-0604-471A-BD44-0CB40DA12150}" type="parTrans" cxnId="{CDC070D7-3E59-4649-A386-7D50F673C27B}">
      <dgm:prSet/>
      <dgm:spPr/>
      <dgm:t>
        <a:bodyPr/>
        <a:lstStyle/>
        <a:p>
          <a:endParaRPr lang="en-US"/>
        </a:p>
      </dgm:t>
    </dgm:pt>
    <dgm:pt modelId="{C2EEF247-571B-4A04-A0ED-31F30A5C0F54}" type="sibTrans" cxnId="{CDC070D7-3E59-4649-A386-7D50F673C27B}">
      <dgm:prSet/>
      <dgm:spPr/>
      <dgm:t>
        <a:bodyPr/>
        <a:lstStyle/>
        <a:p>
          <a:endParaRPr lang="en-US"/>
        </a:p>
      </dgm:t>
    </dgm:pt>
    <dgm:pt modelId="{DBA5900B-8630-4899-8791-F4D7252CFF8A}">
      <dgm:prSet/>
      <dgm:spPr/>
      <dgm:t>
        <a:bodyPr/>
        <a:lstStyle/>
        <a:p>
          <a:r>
            <a:rPr lang="en-US"/>
            <a:t>Paint a chair, everyone sees it</a:t>
          </a:r>
        </a:p>
      </dgm:t>
    </dgm:pt>
    <dgm:pt modelId="{53931800-D66F-4F09-92A9-DC44C9EE7D3A}" type="parTrans" cxnId="{BE09C8A3-7149-4333-830D-9AECA6C049DC}">
      <dgm:prSet/>
      <dgm:spPr/>
      <dgm:t>
        <a:bodyPr/>
        <a:lstStyle/>
        <a:p>
          <a:endParaRPr lang="en-US"/>
        </a:p>
      </dgm:t>
    </dgm:pt>
    <dgm:pt modelId="{BB7D3DE4-EC72-4557-827C-F53DAAF2D40E}" type="sibTrans" cxnId="{BE09C8A3-7149-4333-830D-9AECA6C049DC}">
      <dgm:prSet/>
      <dgm:spPr/>
      <dgm:t>
        <a:bodyPr/>
        <a:lstStyle/>
        <a:p>
          <a:endParaRPr lang="en-US"/>
        </a:p>
      </dgm:t>
    </dgm:pt>
    <dgm:pt modelId="{74F5039A-B4A0-44C0-A2FB-BF401BB825F9}">
      <dgm:prSet/>
      <dgm:spPr/>
      <dgm:t>
        <a:bodyPr/>
        <a:lstStyle/>
        <a:p>
          <a:r>
            <a:rPr lang="en-US"/>
            <a:t>Add a trashcan – it's available to all</a:t>
          </a:r>
        </a:p>
      </dgm:t>
    </dgm:pt>
    <dgm:pt modelId="{B70EF891-F91E-453E-8EFA-3D71B5D3553A}" type="parTrans" cxnId="{B88B8D48-2176-4EDE-B9BB-382305C1FA84}">
      <dgm:prSet/>
      <dgm:spPr/>
      <dgm:t>
        <a:bodyPr/>
        <a:lstStyle/>
        <a:p>
          <a:endParaRPr lang="en-US"/>
        </a:p>
      </dgm:t>
    </dgm:pt>
    <dgm:pt modelId="{2B0C05B6-40E9-43B6-9990-7DD305392E94}" type="sibTrans" cxnId="{B88B8D48-2176-4EDE-B9BB-382305C1FA84}">
      <dgm:prSet/>
      <dgm:spPr/>
      <dgm:t>
        <a:bodyPr/>
        <a:lstStyle/>
        <a:p>
          <a:endParaRPr lang="en-US"/>
        </a:p>
      </dgm:t>
    </dgm:pt>
    <dgm:pt modelId="{A26DC4E7-7AB3-42A3-89F3-9F277C25C88A}">
      <dgm:prSet/>
      <dgm:spPr/>
      <dgm:t>
        <a:bodyPr/>
        <a:lstStyle/>
        <a:p>
          <a:pPr>
            <a:defRPr b="1"/>
          </a:pPr>
          <a:r>
            <a:rPr lang="en-US"/>
            <a:t>Instance is "inside" the home</a:t>
          </a:r>
        </a:p>
      </dgm:t>
    </dgm:pt>
    <dgm:pt modelId="{A82A5B6F-467A-44D3-B7CD-EDE90A3D8D0B}" type="parTrans" cxnId="{13041F46-8B49-4A9C-AA01-83AE0E42DA9E}">
      <dgm:prSet/>
      <dgm:spPr/>
      <dgm:t>
        <a:bodyPr/>
        <a:lstStyle/>
        <a:p>
          <a:endParaRPr lang="en-US"/>
        </a:p>
      </dgm:t>
    </dgm:pt>
    <dgm:pt modelId="{AC5C5795-6D22-4324-BC53-D60D2273BA5A}" type="sibTrans" cxnId="{13041F46-8B49-4A9C-AA01-83AE0E42DA9E}">
      <dgm:prSet/>
      <dgm:spPr/>
      <dgm:t>
        <a:bodyPr/>
        <a:lstStyle/>
        <a:p>
          <a:endParaRPr lang="en-US"/>
        </a:p>
      </dgm:t>
    </dgm:pt>
    <dgm:pt modelId="{BC21C533-4A5E-40F1-A13A-D2835AEFEC75}">
      <dgm:prSet/>
      <dgm:spPr/>
      <dgm:t>
        <a:bodyPr/>
        <a:lstStyle/>
        <a:p>
          <a:r>
            <a:rPr lang="en-US" dirty="0"/>
            <a:t>Change a rug, only one house has it</a:t>
          </a:r>
        </a:p>
      </dgm:t>
    </dgm:pt>
    <dgm:pt modelId="{EEA02114-ADE3-4FCD-B32C-E3C3A57BFFC1}" type="parTrans" cxnId="{F8F11787-1790-41AD-BB5B-689FB79B9FE0}">
      <dgm:prSet/>
      <dgm:spPr/>
      <dgm:t>
        <a:bodyPr/>
        <a:lstStyle/>
        <a:p>
          <a:endParaRPr lang="en-US"/>
        </a:p>
      </dgm:t>
    </dgm:pt>
    <dgm:pt modelId="{31DA4170-F4B6-43AE-B5B3-DD1B05DD8E57}" type="sibTrans" cxnId="{F8F11787-1790-41AD-BB5B-689FB79B9FE0}">
      <dgm:prSet/>
      <dgm:spPr/>
      <dgm:t>
        <a:bodyPr/>
        <a:lstStyle/>
        <a:p>
          <a:endParaRPr lang="en-US"/>
        </a:p>
      </dgm:t>
    </dgm:pt>
    <dgm:pt modelId="{C5F8F758-2FB6-4153-AB56-69E5A1D16C3E}">
      <dgm:prSet/>
      <dgm:spPr/>
      <dgm:t>
        <a:bodyPr/>
        <a:lstStyle/>
        <a:p>
          <a:r>
            <a:rPr lang="en-US"/>
            <a:t>Static variables are stored in the class memory</a:t>
          </a:r>
        </a:p>
      </dgm:t>
    </dgm:pt>
    <dgm:pt modelId="{19E579E6-823B-43ED-9AEE-4971D45E4CB5}" type="parTrans" cxnId="{85BC30DD-21E3-4A53-B43E-FA777969CD97}">
      <dgm:prSet/>
      <dgm:spPr/>
      <dgm:t>
        <a:bodyPr/>
        <a:lstStyle/>
        <a:p>
          <a:endParaRPr lang="en-US"/>
        </a:p>
      </dgm:t>
    </dgm:pt>
    <dgm:pt modelId="{FC068486-3065-4AF8-91A7-779768EB9257}" type="sibTrans" cxnId="{85BC30DD-21E3-4A53-B43E-FA777969CD97}">
      <dgm:prSet/>
      <dgm:spPr/>
      <dgm:t>
        <a:bodyPr/>
        <a:lstStyle/>
        <a:p>
          <a:endParaRPr lang="en-US"/>
        </a:p>
      </dgm:t>
    </dgm:pt>
    <dgm:pt modelId="{5E2BC8D4-80A5-4FF8-B7EA-B2B01E4AB211}">
      <dgm:prSet/>
      <dgm:spPr/>
      <dgm:t>
        <a:bodyPr/>
        <a:lstStyle/>
        <a:p>
          <a:r>
            <a:rPr lang="en-US"/>
            <a:t>Instance variables are stored in the instance memory</a:t>
          </a:r>
        </a:p>
      </dgm:t>
    </dgm:pt>
    <dgm:pt modelId="{18ADE2F7-C52B-4E37-905B-CEDDBA375A50}" type="parTrans" cxnId="{F58473F2-CCEF-4BCD-A36D-85721BFD7F49}">
      <dgm:prSet/>
      <dgm:spPr/>
      <dgm:t>
        <a:bodyPr/>
        <a:lstStyle/>
        <a:p>
          <a:endParaRPr lang="en-US"/>
        </a:p>
      </dgm:t>
    </dgm:pt>
    <dgm:pt modelId="{A94E4065-CA38-4487-B834-AE91F55F3A0C}" type="sibTrans" cxnId="{F58473F2-CCEF-4BCD-A36D-85721BFD7F49}">
      <dgm:prSet/>
      <dgm:spPr/>
      <dgm:t>
        <a:bodyPr/>
        <a:lstStyle/>
        <a:p>
          <a:endParaRPr lang="en-US"/>
        </a:p>
      </dgm:t>
    </dgm:pt>
    <dgm:pt modelId="{C353CDF3-F121-45A7-8712-9EB566C8D83C}">
      <dgm:prSet/>
      <dgm:spPr/>
      <dgm:t>
        <a:bodyPr/>
        <a:lstStyle/>
        <a:p>
          <a:r>
            <a:rPr lang="en-US"/>
            <a:t>Add a bed – only one house gets it</a:t>
          </a:r>
        </a:p>
      </dgm:t>
    </dgm:pt>
    <dgm:pt modelId="{A2A4AD87-2662-4041-89BC-7A0B6496B1C0}" type="parTrans" cxnId="{E03956C6-C47D-43E7-A1B0-4439C3854223}">
      <dgm:prSet/>
      <dgm:spPr/>
      <dgm:t>
        <a:bodyPr/>
        <a:lstStyle/>
        <a:p>
          <a:endParaRPr lang="en-US"/>
        </a:p>
      </dgm:t>
    </dgm:pt>
    <dgm:pt modelId="{AC32407F-4D0B-4FD4-B69C-098B6E5D35BB}" type="sibTrans" cxnId="{E03956C6-C47D-43E7-A1B0-4439C3854223}">
      <dgm:prSet/>
      <dgm:spPr/>
      <dgm:t>
        <a:bodyPr/>
        <a:lstStyle/>
        <a:p>
          <a:endParaRPr lang="en-US"/>
        </a:p>
      </dgm:t>
    </dgm:pt>
    <dgm:pt modelId="{6C9E4281-F0D7-44EC-9FE3-24C99EEC28FE}" type="pres">
      <dgm:prSet presAssocID="{F0234456-25F4-40D8-8CDB-D8451878820A}" presName="linear" presStyleCnt="0">
        <dgm:presLayoutVars>
          <dgm:dir/>
          <dgm:animLvl val="lvl"/>
          <dgm:resizeHandles val="exact"/>
        </dgm:presLayoutVars>
      </dgm:prSet>
      <dgm:spPr/>
    </dgm:pt>
    <dgm:pt modelId="{E74E70E4-FADB-4B54-8CA7-1F1A2CDEF330}" type="pres">
      <dgm:prSet presAssocID="{55B782FD-930A-4EC3-8A23-6794ADD0CFAA}" presName="parentLin" presStyleCnt="0"/>
      <dgm:spPr/>
    </dgm:pt>
    <dgm:pt modelId="{747076BF-F51A-4099-82C0-D54A0CD12849}" type="pres">
      <dgm:prSet presAssocID="{55B782FD-930A-4EC3-8A23-6794ADD0CFAA}" presName="parentLeftMargin" presStyleLbl="node1" presStyleIdx="0" presStyleCnt="2"/>
      <dgm:spPr/>
    </dgm:pt>
    <dgm:pt modelId="{5F1AFAFB-2529-4F78-9A14-A93358330EC7}" type="pres">
      <dgm:prSet presAssocID="{55B782FD-930A-4EC3-8A23-6794ADD0CF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EDDAAD2-CD50-4F3A-8273-886A9105DD3B}" type="pres">
      <dgm:prSet presAssocID="{55B782FD-930A-4EC3-8A23-6794ADD0CFAA}" presName="negativeSpace" presStyleCnt="0"/>
      <dgm:spPr/>
    </dgm:pt>
    <dgm:pt modelId="{4A887072-F5BC-4A20-B8B1-2E3E8070FD2B}" type="pres">
      <dgm:prSet presAssocID="{55B782FD-930A-4EC3-8A23-6794ADD0CFAA}" presName="childText" presStyleLbl="conFgAcc1" presStyleIdx="0" presStyleCnt="2">
        <dgm:presLayoutVars>
          <dgm:bulletEnabled val="1"/>
        </dgm:presLayoutVars>
      </dgm:prSet>
      <dgm:spPr/>
    </dgm:pt>
    <dgm:pt modelId="{F387105D-80F6-4162-A946-1903DC57B138}" type="pres">
      <dgm:prSet presAssocID="{C2EEF247-571B-4A04-A0ED-31F30A5C0F54}" presName="spaceBetweenRectangles" presStyleCnt="0"/>
      <dgm:spPr/>
    </dgm:pt>
    <dgm:pt modelId="{302439AE-A336-468F-AADA-F02158393743}" type="pres">
      <dgm:prSet presAssocID="{A26DC4E7-7AB3-42A3-89F3-9F277C25C88A}" presName="parentLin" presStyleCnt="0"/>
      <dgm:spPr/>
    </dgm:pt>
    <dgm:pt modelId="{7ECC84D8-8356-4091-90BE-21C48D3EB49F}" type="pres">
      <dgm:prSet presAssocID="{A26DC4E7-7AB3-42A3-89F3-9F277C25C88A}" presName="parentLeftMargin" presStyleLbl="node1" presStyleIdx="0" presStyleCnt="2"/>
      <dgm:spPr/>
    </dgm:pt>
    <dgm:pt modelId="{4ADB5BB6-05B3-4A24-BC8F-656B425D8594}" type="pres">
      <dgm:prSet presAssocID="{A26DC4E7-7AB3-42A3-89F3-9F277C25C8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ED88011-2BFC-4667-99E0-936A30135CE1}" type="pres">
      <dgm:prSet presAssocID="{A26DC4E7-7AB3-42A3-89F3-9F277C25C88A}" presName="negativeSpace" presStyleCnt="0"/>
      <dgm:spPr/>
    </dgm:pt>
    <dgm:pt modelId="{7859BA5D-44E0-4125-BB2A-ECDC3BB4BE4A}" type="pres">
      <dgm:prSet presAssocID="{A26DC4E7-7AB3-42A3-89F3-9F277C25C8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811818-5E4E-4792-9F70-8A680635EF7C}" type="presOf" srcId="{A26DC4E7-7AB3-42A3-89F3-9F277C25C88A}" destId="{4ADB5BB6-05B3-4A24-BC8F-656B425D8594}" srcOrd="1" destOrd="0" presId="urn:microsoft.com/office/officeart/2005/8/layout/list1"/>
    <dgm:cxn modelId="{5137D21B-EEB3-4097-8994-310712D14D72}" type="presOf" srcId="{5E2BC8D4-80A5-4FF8-B7EA-B2B01E4AB211}" destId="{7859BA5D-44E0-4125-BB2A-ECDC3BB4BE4A}" srcOrd="0" destOrd="2" presId="urn:microsoft.com/office/officeart/2005/8/layout/list1"/>
    <dgm:cxn modelId="{60555524-AD34-4F2E-9B96-9AD24AAD5A2D}" type="presOf" srcId="{BC21C533-4A5E-40F1-A13A-D2835AEFEC75}" destId="{7859BA5D-44E0-4125-BB2A-ECDC3BB4BE4A}" srcOrd="0" destOrd="0" presId="urn:microsoft.com/office/officeart/2005/8/layout/list1"/>
    <dgm:cxn modelId="{A8E01727-E316-43D8-9961-0C3C50C79A81}" type="presOf" srcId="{55B782FD-930A-4EC3-8A23-6794ADD0CFAA}" destId="{5F1AFAFB-2529-4F78-9A14-A93358330EC7}" srcOrd="1" destOrd="0" presId="urn:microsoft.com/office/officeart/2005/8/layout/list1"/>
    <dgm:cxn modelId="{78C4BF2B-E17D-4236-A2A6-93A5056210F0}" type="presOf" srcId="{A26DC4E7-7AB3-42A3-89F3-9F277C25C88A}" destId="{7ECC84D8-8356-4091-90BE-21C48D3EB49F}" srcOrd="0" destOrd="0" presId="urn:microsoft.com/office/officeart/2005/8/layout/list1"/>
    <dgm:cxn modelId="{4956D136-9E06-4F65-B180-D33816C047F1}" type="presOf" srcId="{74F5039A-B4A0-44C0-A2FB-BF401BB825F9}" destId="{4A887072-F5BC-4A20-B8B1-2E3E8070FD2B}" srcOrd="0" destOrd="1" presId="urn:microsoft.com/office/officeart/2005/8/layout/list1"/>
    <dgm:cxn modelId="{13041F46-8B49-4A9C-AA01-83AE0E42DA9E}" srcId="{F0234456-25F4-40D8-8CDB-D8451878820A}" destId="{A26DC4E7-7AB3-42A3-89F3-9F277C25C88A}" srcOrd="1" destOrd="0" parTransId="{A82A5B6F-467A-44D3-B7CD-EDE90A3D8D0B}" sibTransId="{AC5C5795-6D22-4324-BC53-D60D2273BA5A}"/>
    <dgm:cxn modelId="{B88B8D48-2176-4EDE-B9BB-382305C1FA84}" srcId="{55B782FD-930A-4EC3-8A23-6794ADD0CFAA}" destId="{74F5039A-B4A0-44C0-A2FB-BF401BB825F9}" srcOrd="1" destOrd="0" parTransId="{B70EF891-F91E-453E-8EFA-3D71B5D3553A}" sibTransId="{2B0C05B6-40E9-43B6-9990-7DD305392E94}"/>
    <dgm:cxn modelId="{50330782-D319-48DE-B38D-012F22A6D717}" type="presOf" srcId="{55B782FD-930A-4EC3-8A23-6794ADD0CFAA}" destId="{747076BF-F51A-4099-82C0-D54A0CD12849}" srcOrd="0" destOrd="0" presId="urn:microsoft.com/office/officeart/2005/8/layout/list1"/>
    <dgm:cxn modelId="{F8F11787-1790-41AD-BB5B-689FB79B9FE0}" srcId="{A26DC4E7-7AB3-42A3-89F3-9F277C25C88A}" destId="{BC21C533-4A5E-40F1-A13A-D2835AEFEC75}" srcOrd="0" destOrd="0" parTransId="{EEA02114-ADE3-4FCD-B32C-E3C3A57BFFC1}" sibTransId="{31DA4170-F4B6-43AE-B5B3-DD1B05DD8E57}"/>
    <dgm:cxn modelId="{BE09C8A3-7149-4333-830D-9AECA6C049DC}" srcId="{55B782FD-930A-4EC3-8A23-6794ADD0CFAA}" destId="{DBA5900B-8630-4899-8791-F4D7252CFF8A}" srcOrd="0" destOrd="0" parTransId="{53931800-D66F-4F09-92A9-DC44C9EE7D3A}" sibTransId="{BB7D3DE4-EC72-4557-827C-F53DAAF2D40E}"/>
    <dgm:cxn modelId="{CFC1F5A9-A608-469E-B235-EAA4A788C99A}" type="presOf" srcId="{C5F8F758-2FB6-4153-AB56-69E5A1D16C3E}" destId="{4A887072-F5BC-4A20-B8B1-2E3E8070FD2B}" srcOrd="0" destOrd="2" presId="urn:microsoft.com/office/officeart/2005/8/layout/list1"/>
    <dgm:cxn modelId="{EAC7EEAA-941F-4D39-8D84-38EBEC8E7019}" type="presOf" srcId="{F0234456-25F4-40D8-8CDB-D8451878820A}" destId="{6C9E4281-F0D7-44EC-9FE3-24C99EEC28FE}" srcOrd="0" destOrd="0" presId="urn:microsoft.com/office/officeart/2005/8/layout/list1"/>
    <dgm:cxn modelId="{E03956C6-C47D-43E7-A1B0-4439C3854223}" srcId="{A26DC4E7-7AB3-42A3-89F3-9F277C25C88A}" destId="{C353CDF3-F121-45A7-8712-9EB566C8D83C}" srcOrd="1" destOrd="0" parTransId="{A2A4AD87-2662-4041-89BC-7A0B6496B1C0}" sibTransId="{AC32407F-4D0B-4FD4-B69C-098B6E5D35BB}"/>
    <dgm:cxn modelId="{2D2EE9C8-E877-4F0B-B7E0-FE22ED1966E5}" type="presOf" srcId="{DBA5900B-8630-4899-8791-F4D7252CFF8A}" destId="{4A887072-F5BC-4A20-B8B1-2E3E8070FD2B}" srcOrd="0" destOrd="0" presId="urn:microsoft.com/office/officeart/2005/8/layout/list1"/>
    <dgm:cxn modelId="{CDC070D7-3E59-4649-A386-7D50F673C27B}" srcId="{F0234456-25F4-40D8-8CDB-D8451878820A}" destId="{55B782FD-930A-4EC3-8A23-6794ADD0CFAA}" srcOrd="0" destOrd="0" parTransId="{7A3F1362-0604-471A-BD44-0CB40DA12150}" sibTransId="{C2EEF247-571B-4A04-A0ED-31F30A5C0F54}"/>
    <dgm:cxn modelId="{85BC30DD-21E3-4A53-B43E-FA777969CD97}" srcId="{55B782FD-930A-4EC3-8A23-6794ADD0CFAA}" destId="{C5F8F758-2FB6-4153-AB56-69E5A1D16C3E}" srcOrd="2" destOrd="0" parTransId="{19E579E6-823B-43ED-9AEE-4971D45E4CB5}" sibTransId="{FC068486-3065-4AF8-91A7-779768EB9257}"/>
    <dgm:cxn modelId="{D9541EE1-C927-475C-8304-AE7702FB46A4}" type="presOf" srcId="{C353CDF3-F121-45A7-8712-9EB566C8D83C}" destId="{7859BA5D-44E0-4125-BB2A-ECDC3BB4BE4A}" srcOrd="0" destOrd="1" presId="urn:microsoft.com/office/officeart/2005/8/layout/list1"/>
    <dgm:cxn modelId="{F58473F2-CCEF-4BCD-A36D-85721BFD7F49}" srcId="{A26DC4E7-7AB3-42A3-89F3-9F277C25C88A}" destId="{5E2BC8D4-80A5-4FF8-B7EA-B2B01E4AB211}" srcOrd="2" destOrd="0" parTransId="{18ADE2F7-C52B-4E37-905B-CEDDBA375A50}" sibTransId="{A94E4065-CA38-4487-B834-AE91F55F3A0C}"/>
    <dgm:cxn modelId="{9517B6B3-F2BC-4BD5-B354-2F73D3BCD933}" type="presParOf" srcId="{6C9E4281-F0D7-44EC-9FE3-24C99EEC28FE}" destId="{E74E70E4-FADB-4B54-8CA7-1F1A2CDEF330}" srcOrd="0" destOrd="0" presId="urn:microsoft.com/office/officeart/2005/8/layout/list1"/>
    <dgm:cxn modelId="{BE4FFF33-7F7C-4448-9BFD-07D4BD60259D}" type="presParOf" srcId="{E74E70E4-FADB-4B54-8CA7-1F1A2CDEF330}" destId="{747076BF-F51A-4099-82C0-D54A0CD12849}" srcOrd="0" destOrd="0" presId="urn:microsoft.com/office/officeart/2005/8/layout/list1"/>
    <dgm:cxn modelId="{EE2CF44B-1E0F-42A6-BDBB-855E352680C8}" type="presParOf" srcId="{E74E70E4-FADB-4B54-8CA7-1F1A2CDEF330}" destId="{5F1AFAFB-2529-4F78-9A14-A93358330EC7}" srcOrd="1" destOrd="0" presId="urn:microsoft.com/office/officeart/2005/8/layout/list1"/>
    <dgm:cxn modelId="{543540F3-FB3D-4963-86EB-AC806491215C}" type="presParOf" srcId="{6C9E4281-F0D7-44EC-9FE3-24C99EEC28FE}" destId="{1EDDAAD2-CD50-4F3A-8273-886A9105DD3B}" srcOrd="1" destOrd="0" presId="urn:microsoft.com/office/officeart/2005/8/layout/list1"/>
    <dgm:cxn modelId="{C6291106-568D-4DA4-8453-70E08787E595}" type="presParOf" srcId="{6C9E4281-F0D7-44EC-9FE3-24C99EEC28FE}" destId="{4A887072-F5BC-4A20-B8B1-2E3E8070FD2B}" srcOrd="2" destOrd="0" presId="urn:microsoft.com/office/officeart/2005/8/layout/list1"/>
    <dgm:cxn modelId="{F7B37477-8921-422A-9899-D913B9924A98}" type="presParOf" srcId="{6C9E4281-F0D7-44EC-9FE3-24C99EEC28FE}" destId="{F387105D-80F6-4162-A946-1903DC57B138}" srcOrd="3" destOrd="0" presId="urn:microsoft.com/office/officeart/2005/8/layout/list1"/>
    <dgm:cxn modelId="{F4A8CB23-4C9E-42EA-B559-3EABC92947B6}" type="presParOf" srcId="{6C9E4281-F0D7-44EC-9FE3-24C99EEC28FE}" destId="{302439AE-A336-468F-AADA-F02158393743}" srcOrd="4" destOrd="0" presId="urn:microsoft.com/office/officeart/2005/8/layout/list1"/>
    <dgm:cxn modelId="{D4B64D6B-747F-4D2B-B1B4-88F38EA337B1}" type="presParOf" srcId="{302439AE-A336-468F-AADA-F02158393743}" destId="{7ECC84D8-8356-4091-90BE-21C48D3EB49F}" srcOrd="0" destOrd="0" presId="urn:microsoft.com/office/officeart/2005/8/layout/list1"/>
    <dgm:cxn modelId="{C0383ED7-6B34-43AB-967F-0F283D4DDE1C}" type="presParOf" srcId="{302439AE-A336-468F-AADA-F02158393743}" destId="{4ADB5BB6-05B3-4A24-BC8F-656B425D8594}" srcOrd="1" destOrd="0" presId="urn:microsoft.com/office/officeart/2005/8/layout/list1"/>
    <dgm:cxn modelId="{A7D873EF-02EE-43BB-88D4-CD29651F19B0}" type="presParOf" srcId="{6C9E4281-F0D7-44EC-9FE3-24C99EEC28FE}" destId="{DED88011-2BFC-4667-99E0-936A30135CE1}" srcOrd="5" destOrd="0" presId="urn:microsoft.com/office/officeart/2005/8/layout/list1"/>
    <dgm:cxn modelId="{EB82185E-7F7E-4574-936D-0A498B903979}" type="presParOf" srcId="{6C9E4281-F0D7-44EC-9FE3-24C99EEC28FE}" destId="{7859BA5D-44E0-4125-BB2A-ECDC3BB4BE4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87072-F5BC-4A20-B8B1-2E3E8070FD2B}">
      <dsp:nvSpPr>
        <dsp:cNvPr id="0" name=""/>
        <dsp:cNvSpPr/>
      </dsp:nvSpPr>
      <dsp:spPr>
        <a:xfrm>
          <a:off x="0" y="484255"/>
          <a:ext cx="3822189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6644" tIns="312420" rIns="296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Paint a chair, everyone sees 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a trashcan – it's available to all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Static variables are stored in the class memory</a:t>
          </a:r>
        </a:p>
      </dsp:txBody>
      <dsp:txXfrm>
        <a:off x="0" y="484255"/>
        <a:ext cx="3822189" cy="1346625"/>
      </dsp:txXfrm>
    </dsp:sp>
    <dsp:sp modelId="{5F1AFAFB-2529-4F78-9A14-A93358330EC7}">
      <dsp:nvSpPr>
        <dsp:cNvPr id="0" name=""/>
        <dsp:cNvSpPr/>
      </dsp:nvSpPr>
      <dsp:spPr>
        <a:xfrm>
          <a:off x="191109" y="262855"/>
          <a:ext cx="2675532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Static is "outside" the home</a:t>
          </a:r>
        </a:p>
      </dsp:txBody>
      <dsp:txXfrm>
        <a:off x="212725" y="284471"/>
        <a:ext cx="2632300" cy="399568"/>
      </dsp:txXfrm>
    </dsp:sp>
    <dsp:sp modelId="{7859BA5D-44E0-4125-BB2A-ECDC3BB4BE4A}">
      <dsp:nvSpPr>
        <dsp:cNvPr id="0" name=""/>
        <dsp:cNvSpPr/>
      </dsp:nvSpPr>
      <dsp:spPr>
        <a:xfrm>
          <a:off x="0" y="2133281"/>
          <a:ext cx="3822189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6644" tIns="312420" rIns="296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Change a rug, only one house has 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Add a bed – only one house gets it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Instance variables are stored in the instance memory</a:t>
          </a:r>
        </a:p>
      </dsp:txBody>
      <dsp:txXfrm>
        <a:off x="0" y="2133281"/>
        <a:ext cx="3822189" cy="1346625"/>
      </dsp:txXfrm>
    </dsp:sp>
    <dsp:sp modelId="{4ADB5BB6-05B3-4A24-BC8F-656B425D8594}">
      <dsp:nvSpPr>
        <dsp:cNvPr id="0" name=""/>
        <dsp:cNvSpPr/>
      </dsp:nvSpPr>
      <dsp:spPr>
        <a:xfrm>
          <a:off x="191109" y="1911881"/>
          <a:ext cx="2675532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129" tIns="0" rIns="101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Instance is "inside" the home</a:t>
          </a:r>
        </a:p>
      </dsp:txBody>
      <dsp:txXfrm>
        <a:off x="212725" y="1933497"/>
        <a:ext cx="263230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D357-FEE6-C47A-9ED7-5396EDCF7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DE6AD-945F-7824-942A-78A8CCE4D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04BC-04D4-4CE4-1631-4376BED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C5CA-5DD7-9FAF-106F-93E4EA17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9FC8-FC6C-5F81-B76B-BB177B41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0E63-0C12-BF9F-C3A9-6713EC00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CE65F-76D4-4990-EA91-0E40197D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37FB-D4F0-7694-00DA-ADF925B8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5BBC-671C-DECE-DE59-5AC7A4BF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5DC0-1296-6480-C3EA-EF525416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1E78F-8F77-24C5-8A97-57C95D12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B2F73-4053-907F-982C-0D6F7F31C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2784-5C84-0A2E-6DEE-9109BA85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4CBF-5262-ECE0-D069-F8498CEB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DF8-F515-7EEE-71F3-DBDDC260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BE17-EC8B-0C6D-E512-0C808DC7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4D45-A9AE-2D59-CAFC-46D5733B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954E-E1B6-BBCC-318F-8CFB70FB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8A4A-7AB9-79CE-563D-CE308D42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AFA3-490B-3615-729C-0EC555C5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BDD1-91F6-98D3-E51A-8E4384B5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91B39-A33A-08E9-E8B1-BFFBC52E7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15B0-973D-9476-40ED-38369431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30F22-EBC3-BB41-9047-5ED9C017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61EA9-9D07-8448-98EC-69365339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28F6-07DD-3361-4783-3037B64E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7580-13B2-8EFC-C9F7-67607F4A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9964D-5744-BF8E-8EB1-574E818F1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1E099-1FFD-87A3-873A-D53DAF6D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5246-9404-A61C-B212-E86013E9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1270C-536F-820A-1455-EAB48EF0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FF9-0D09-F247-DB4D-A79AAF8F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46F25-EFD3-2798-7763-024042C1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79319-3022-C9FC-B098-DB4E0494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1ACA89-43E4-137C-6E9B-225F8EB76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8E2F2-69CB-539D-8FB3-6B0A11979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20CD5-BBBC-E80F-6CFB-AA571229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8138C-7B64-775E-8266-29F8F7BC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35BBA-1048-F571-ADFC-B87175E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1B9A-8CE4-C8AE-2427-E0AE5671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C3B6D-FB74-798D-41B5-60CA06CF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B9D05-33E9-FFAD-68A1-D1A3FE8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3B45-A0D2-33FE-882D-F6675884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5DC8B-BA3A-742A-A447-2205E457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23AD5-1017-2E0A-FF97-A7FACC4F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5A659-9A1E-4D8F-0D79-74730377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6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BB3F-3190-2B4A-879E-B96DEF4C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650D-1491-8DC2-4469-7539270D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A7289-D4F2-9701-CDA5-F3B7FD5DB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D13D-72DA-CA9F-BE27-533FE6E9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8E2B-FBA5-6010-23B2-67E908C6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4B0E-B437-6401-260C-8A0AB3BA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1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BC92-9A42-08AE-B9BB-99E5B7F7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A4915-E706-ABC3-5905-57AAF99C7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BDDC7-1730-8229-9B95-10E91DE66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12197-009E-AB8A-0AAF-158D3DF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61E3-1E13-3820-506D-6940BD00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415C8-A4C1-D3D6-F404-4DB97DCA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67E5E-C4DB-0C85-C573-753BE95E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FE46-352E-B722-289A-92E4ECD3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12204-7047-424B-ADDA-AFB66E43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822CF-C7F8-40B0-B635-2703746648FB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C93D-4EC4-FC0A-9B45-4CC14A681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F2B9-69CA-023B-70B2-4EFC28877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EB51-D8E2-41B2-A144-B599DE82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6CE-C1A4-FB8F-5B36-B1A8ADDB0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Building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745B-9040-2EBC-85EC-D5B281969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Classes, Interfaces, Objects, etc.</a:t>
            </a:r>
          </a:p>
        </p:txBody>
      </p:sp>
    </p:spTree>
    <p:extLst>
      <p:ext uri="{BB962C8B-B14F-4D97-AF65-F5344CB8AC3E}">
        <p14:creationId xmlns:p14="http://schemas.microsoft.com/office/powerpoint/2010/main" val="325325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C77E5A39-BCCB-F0B1-1E1C-375804BE44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r="90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4F4E2-EA2A-B5C5-DC54-244FEBF0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B7CEF-0007-E92F-AC14-419C14F3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Defines the "what" but not the "how"</a:t>
            </a:r>
          </a:p>
          <a:p>
            <a:r>
              <a:rPr lang="en-US" sz="2000" dirty="0"/>
              <a:t>A contract of services provided</a:t>
            </a:r>
          </a:p>
        </p:txBody>
      </p:sp>
    </p:spTree>
    <p:extLst>
      <p:ext uri="{BB962C8B-B14F-4D97-AF65-F5344CB8AC3E}">
        <p14:creationId xmlns:p14="http://schemas.microsoft.com/office/powerpoint/2010/main" val="402652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0ADED-8A30-89C5-9D3F-F3212F77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AEBF-921F-64FB-7F49-AA4B9F776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A class is the blueprint</a:t>
            </a:r>
          </a:p>
          <a:p>
            <a:pPr marL="0" indent="0">
              <a:buNone/>
            </a:pPr>
            <a:r>
              <a:rPr lang="en-US" sz="2200"/>
              <a:t>Each class exists only once in memory</a:t>
            </a:r>
            <a:endParaRPr lang="en-US" sz="2200" kern="1200"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Diagram, engineering drawing">
            <a:extLst>
              <a:ext uri="{FF2B5EF4-FFF2-40B4-BE49-F238E27FC236}">
                <a16:creationId xmlns:a16="http://schemas.microsoft.com/office/drawing/2014/main" id="{6CBB07B0-9B42-1CE3-EC3B-60AFC7CD8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067996"/>
            <a:ext cx="5458968" cy="472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2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0CEC2-AEEB-05F1-75B0-5476401B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Objects (Instances)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B5DA-7DC5-4158-A153-DF2F1DFA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Copy of the class</a:t>
            </a:r>
          </a:p>
          <a:p>
            <a:r>
              <a:rPr lang="en-US" sz="2200" dirty="0"/>
              <a:t>Initially the same (although they </a:t>
            </a:r>
            <a:r>
              <a:rPr lang="en-US" sz="2200" i="1" dirty="0"/>
              <a:t>can</a:t>
            </a:r>
            <a:r>
              <a:rPr lang="en-US" sz="2200" dirty="0"/>
              <a:t> be customized at creation time)</a:t>
            </a:r>
          </a:p>
          <a:p>
            <a:r>
              <a:rPr lang="en-US" sz="2200" dirty="0"/>
              <a:t>Each object has its own separate location in memory</a:t>
            </a:r>
          </a:p>
        </p:txBody>
      </p:sp>
      <p:pic>
        <p:nvPicPr>
          <p:cNvPr id="5" name="Picture 4" descr="A large house with garages&#10;&#10;Description automatically generated with low confidence">
            <a:extLst>
              <a:ext uri="{FF2B5EF4-FFF2-40B4-BE49-F238E27FC236}">
                <a16:creationId xmlns:a16="http://schemas.microsoft.com/office/drawing/2014/main" id="{AFA8D0F6-4A43-1E31-FDD1-D288C1017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86598"/>
            <a:ext cx="5458968" cy="368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row of houses&#10;&#10;Description automatically generated with low confidence">
            <a:extLst>
              <a:ext uri="{FF2B5EF4-FFF2-40B4-BE49-F238E27FC236}">
                <a16:creationId xmlns:a16="http://schemas.microsoft.com/office/drawing/2014/main" id="{DB1018D5-8D30-DB50-FEA3-9DAC0891E3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1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F5C8D-540B-AF58-5F44-5EA46894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n-US" sz="3600"/>
              <a:t>Objects (Instances)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18B62-4556-244E-E41A-AAFA862D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n-US" sz="2000" dirty="0"/>
              <a:t>Started out the same</a:t>
            </a:r>
          </a:p>
          <a:p>
            <a:r>
              <a:rPr lang="en-US" sz="2000" dirty="0"/>
              <a:t>Changed paint</a:t>
            </a:r>
          </a:p>
          <a:p>
            <a:r>
              <a:rPr lang="en-US" sz="2000" dirty="0"/>
              <a:t>Changed curtains</a:t>
            </a:r>
          </a:p>
          <a:p>
            <a:r>
              <a:rPr lang="en-US" sz="2000" dirty="0"/>
              <a:t>Changed trees</a:t>
            </a:r>
          </a:p>
          <a:p>
            <a:r>
              <a:rPr lang="en-US" sz="2000" dirty="0"/>
              <a:t>Each change only affects the individual object</a:t>
            </a:r>
          </a:p>
        </p:txBody>
      </p:sp>
    </p:spTree>
    <p:extLst>
      <p:ext uri="{BB962C8B-B14F-4D97-AF65-F5344CB8AC3E}">
        <p14:creationId xmlns:p14="http://schemas.microsoft.com/office/powerpoint/2010/main" val="59914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house, ground, building&#10;&#10;Description automatically generated">
            <a:extLst>
              <a:ext uri="{FF2B5EF4-FFF2-40B4-BE49-F238E27FC236}">
                <a16:creationId xmlns:a16="http://schemas.microsoft.com/office/drawing/2014/main" id="{AA5DAC11-3034-AC9C-C41D-B0C84F2965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7" r="22764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91614-0CC2-8DCE-E361-34ED31821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Static vs instance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0AF8532-D7BA-AC50-7F9A-E3ED9F593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02223"/>
              </p:ext>
            </p:extLst>
          </p:nvPr>
        </p:nvGraphicFramePr>
        <p:xfrm>
          <a:off x="753161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03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918A042-DFC3-ECA3-642D-C60A49A3D4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4876" y="1640048"/>
          <a:ext cx="7862247" cy="521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387000" imgH="12202920" progId="">
                  <p:embed/>
                </p:oleObj>
              </mc:Choice>
              <mc:Fallback>
                <p:oleObj r:id="rId2" imgW="18387000" imgH="122029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918A042-DFC3-ECA3-642D-C60A49A3D4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4876" y="1640048"/>
                        <a:ext cx="7862247" cy="5217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B31399D8-F4DC-DDED-41BA-C11D000D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332"/>
          </a:xfrm>
        </p:spPr>
        <p:txBody>
          <a:bodyPr>
            <a:normAutofit fontScale="90000"/>
          </a:bodyPr>
          <a:lstStyle/>
          <a:p>
            <a:r>
              <a:rPr lang="en-US" dirty="0"/>
              <a:t>Interface – a list of services</a:t>
            </a:r>
          </a:p>
        </p:txBody>
      </p:sp>
    </p:spTree>
    <p:extLst>
      <p:ext uri="{BB962C8B-B14F-4D97-AF65-F5344CB8AC3E}">
        <p14:creationId xmlns:p14="http://schemas.microsoft.com/office/powerpoint/2010/main" val="12177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0F30-1A24-370E-C5BF-3216E278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2499-BC17-8D9F-5B74-C9BB7356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HandyMan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remodelHome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carpentry();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drywallRepair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repairSiding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065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6218-0D9E-23B7-314A-03AF7F8A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0172-6054-DBCE-66E9-0C2A56C0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PowerBob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Handyman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carpentry()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usePowerTools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tool, power saw&#10;&#10;Description automatically generated">
            <a:extLst>
              <a:ext uri="{FF2B5EF4-FFF2-40B4-BE49-F238E27FC236}">
                <a16:creationId xmlns:a16="http://schemas.microsoft.com/office/drawing/2014/main" id="{4C90C8CE-7E7C-6B7B-F713-605F8E241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0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88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7FA4-ED55-B455-4DED-78CFE496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99C3-A534-C42B-B6F0-09A4BD49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HandyBob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Handyman {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carpentry()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useHandTools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16E8-5890-1E58-4E88-DB10EBD97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5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230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Arial</vt:lpstr>
      <vt:lpstr>Calibri</vt:lpstr>
      <vt:lpstr>Calibri Light</vt:lpstr>
      <vt:lpstr>Courier New</vt:lpstr>
      <vt:lpstr>Office Theme</vt:lpstr>
      <vt:lpstr>Java Building Blocks</vt:lpstr>
      <vt:lpstr>Class</vt:lpstr>
      <vt:lpstr>Objects (Instances)</vt:lpstr>
      <vt:lpstr>Objects (Instances)</vt:lpstr>
      <vt:lpstr>Static vs instance</vt:lpstr>
      <vt:lpstr>Interface – a list of services</vt:lpstr>
      <vt:lpstr>Interface</vt:lpstr>
      <vt:lpstr>Interface</vt:lpstr>
      <vt:lpstr>Interface</vt:lpstr>
      <vt:lpstr>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Building Blocks</dc:title>
  <dc:creator>Rob Hewitt</dc:creator>
  <cp:lastModifiedBy>Rob Hewitt</cp:lastModifiedBy>
  <cp:revision>2</cp:revision>
  <dcterms:created xsi:type="dcterms:W3CDTF">2022-09-16T16:39:36Z</dcterms:created>
  <dcterms:modified xsi:type="dcterms:W3CDTF">2022-09-17T22:22:39Z</dcterms:modified>
</cp:coreProperties>
</file>