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4" r:id="rId5"/>
    <p:sldId id="257" r:id="rId6"/>
    <p:sldId id="260" r:id="rId7"/>
    <p:sldId id="261" r:id="rId8"/>
    <p:sldId id="262" r:id="rId9"/>
    <p:sldId id="263" r:id="rId10"/>
    <p:sldId id="266" r:id="rId11"/>
    <p:sldId id="265" r:id="rId12"/>
    <p:sldId id="267" r:id="rId1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3C2AB5EE-F266-4F08-B2DB-AB177376AD25}">
          <p14:sldIdLst>
            <p14:sldId id="256"/>
            <p14:sldId id="258"/>
            <p14:sldId id="259"/>
            <p14:sldId id="264"/>
            <p14:sldId id="257"/>
            <p14:sldId id="260"/>
            <p14:sldId id="261"/>
            <p14:sldId id="262"/>
            <p14:sldId id="263"/>
            <p14:sldId id="266"/>
            <p14:sldId id="265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7B8BE46-C776-4FED-BA1E-26FEF52A80E9}" type="datetimeFigureOut">
              <a:rPr lang="it-IT" smtClean="0"/>
              <a:t>19/09/2011</a:t>
            </a:fld>
            <a:endParaRPr lang="it-IT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it-IT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E54F6B6-0584-4FCD-89FF-71F8BB9197EB}" type="slidenum">
              <a:rPr lang="it-IT" smtClean="0"/>
              <a:t>‹#›</a:t>
            </a:fld>
            <a:endParaRPr lang="it-IT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BE46-C776-4FED-BA1E-26FEF52A80E9}" type="datetimeFigureOut">
              <a:rPr lang="it-IT" smtClean="0"/>
              <a:t>19/09/2011</a:t>
            </a:fld>
            <a:endParaRPr lang="it-IT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F6B6-0584-4FCD-89FF-71F8BB9197EB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BE46-C776-4FED-BA1E-26FEF52A80E9}" type="datetimeFigureOut">
              <a:rPr lang="it-IT" smtClean="0"/>
              <a:t>19/09/2011</a:t>
            </a:fld>
            <a:endParaRPr lang="it-IT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F6B6-0584-4FCD-89FF-71F8BB9197EB}" type="slidenum">
              <a:rPr lang="it-IT" smtClean="0"/>
              <a:t>‹#›</a:t>
            </a:fld>
            <a:endParaRPr lang="it-IT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BE46-C776-4FED-BA1E-26FEF52A80E9}" type="datetimeFigureOut">
              <a:rPr lang="it-IT" smtClean="0"/>
              <a:t>19/09/2011</a:t>
            </a:fld>
            <a:endParaRPr lang="it-IT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F6B6-0584-4FCD-89FF-71F8BB9197EB}" type="slidenum">
              <a:rPr lang="it-IT" smtClean="0"/>
              <a:t>‹#›</a:t>
            </a:fld>
            <a:endParaRPr lang="it-IT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7B8BE46-C776-4FED-BA1E-26FEF52A80E9}" type="datetimeFigureOut">
              <a:rPr lang="it-IT" smtClean="0"/>
              <a:t>19/09/2011</a:t>
            </a:fld>
            <a:endParaRPr lang="it-IT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it-IT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E54F6B6-0584-4FCD-89FF-71F8BB9197EB}" type="slidenum">
              <a:rPr lang="it-IT" smtClean="0"/>
              <a:t>‹#›</a:t>
            </a:fld>
            <a:endParaRPr lang="it-IT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BE46-C776-4FED-BA1E-26FEF52A80E9}" type="datetimeFigureOut">
              <a:rPr lang="it-IT" smtClean="0"/>
              <a:t>19/09/2011</a:t>
            </a:fld>
            <a:endParaRPr lang="it-IT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F6B6-0584-4FCD-89FF-71F8BB9197EB}" type="slidenum">
              <a:rPr lang="it-IT" smtClean="0"/>
              <a:t>‹#›</a:t>
            </a:fld>
            <a:endParaRPr lang="it-IT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BE46-C776-4FED-BA1E-26FEF52A80E9}" type="datetimeFigureOut">
              <a:rPr lang="it-IT" smtClean="0"/>
              <a:t>19/09/2011</a:t>
            </a:fld>
            <a:endParaRPr lang="it-IT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F6B6-0584-4FCD-89FF-71F8BB9197EB}" type="slidenum">
              <a:rPr lang="it-IT" smtClean="0"/>
              <a:t>‹#›</a:t>
            </a:fld>
            <a:endParaRPr lang="it-IT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BE46-C776-4FED-BA1E-26FEF52A80E9}" type="datetimeFigureOut">
              <a:rPr lang="it-IT" smtClean="0"/>
              <a:t>19/09/2011</a:t>
            </a:fld>
            <a:endParaRPr lang="it-IT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F6B6-0584-4FCD-89FF-71F8BB9197EB}" type="slidenum">
              <a:rPr lang="it-IT" smtClean="0"/>
              <a:t>‹#›</a:t>
            </a:fld>
            <a:endParaRPr lang="it-IT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BE46-C776-4FED-BA1E-26FEF52A80E9}" type="datetimeFigureOut">
              <a:rPr lang="it-IT" smtClean="0"/>
              <a:t>19/09/2011</a:t>
            </a:fld>
            <a:endParaRPr lang="it-IT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F6B6-0584-4FCD-89FF-71F8BB9197EB}" type="slidenum">
              <a:rPr lang="it-IT" smtClean="0"/>
              <a:t>‹#›</a:t>
            </a:fld>
            <a:endParaRPr lang="it-IT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BE46-C776-4FED-BA1E-26FEF52A80E9}" type="datetimeFigureOut">
              <a:rPr lang="it-IT" smtClean="0"/>
              <a:t>19/09/2011</a:t>
            </a:fld>
            <a:endParaRPr lang="it-IT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F6B6-0584-4FCD-89FF-71F8BB9197EB}" type="slidenum">
              <a:rPr lang="it-IT" smtClean="0"/>
              <a:t>‹#›</a:t>
            </a:fld>
            <a:endParaRPr lang="it-IT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BE46-C776-4FED-BA1E-26FEF52A80E9}" type="datetimeFigureOut">
              <a:rPr lang="it-IT" smtClean="0"/>
              <a:t>19/09/2011</a:t>
            </a:fld>
            <a:endParaRPr lang="it-IT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F6B6-0584-4FCD-89FF-71F8BB9197EB}" type="slidenum">
              <a:rPr lang="it-IT" smtClean="0"/>
              <a:t>‹#›</a:t>
            </a:fld>
            <a:endParaRPr lang="it-IT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7B8BE46-C776-4FED-BA1E-26FEF52A80E9}" type="datetimeFigureOut">
              <a:rPr lang="it-IT" smtClean="0"/>
              <a:t>19/09/2011</a:t>
            </a:fld>
            <a:endParaRPr lang="it-IT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E54F6B6-0584-4FCD-89FF-71F8BB9197EB}" type="slidenum">
              <a:rPr lang="it-IT" smtClean="0"/>
              <a:t>‹#›</a:t>
            </a:fld>
            <a:endParaRPr lang="it-IT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0</a:t>
            </a:r>
            <a:endParaRPr lang="it-IT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About 3D graphics and rendering</a:t>
            </a:r>
            <a:endParaRPr lang="it-IT" dirty="0"/>
          </a:p>
        </p:txBody>
      </p:sp>
      <p:sp>
        <p:nvSpPr>
          <p:cNvPr id="4" name="TextBox 3"/>
          <p:cNvSpPr txBox="1"/>
          <p:nvPr/>
        </p:nvSpPr>
        <p:spPr>
          <a:xfrm>
            <a:off x="5436096" y="6233084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Dan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Tumaykin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September 2011</a:t>
            </a:r>
            <a:endParaRPr lang="it-IT" sz="16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04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229600" cy="5824304"/>
          </a:xfrm>
        </p:spPr>
        <p:txBody>
          <a:bodyPr/>
          <a:lstStyle/>
          <a:p>
            <a:r>
              <a:rPr lang="en-US" dirty="0" err="1" smtClean="0"/>
              <a:t>Raytracing</a:t>
            </a:r>
            <a:r>
              <a:rPr lang="en-US" dirty="0" smtClean="0"/>
              <a:t> e’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numerose</a:t>
            </a:r>
            <a:r>
              <a:rPr lang="en-US" dirty="0" smtClean="0"/>
              <a:t> </a:t>
            </a:r>
            <a:r>
              <a:rPr lang="en-US" dirty="0" err="1" smtClean="0"/>
              <a:t>tecniche</a:t>
            </a:r>
            <a:r>
              <a:rPr lang="en-US" dirty="0" smtClean="0"/>
              <a:t> per fare rendering.</a:t>
            </a:r>
          </a:p>
          <a:p>
            <a:r>
              <a:rPr lang="it-IT" dirty="0"/>
              <a:t>L'idea alla base ray tracing è che fisicamente </a:t>
            </a:r>
            <a:r>
              <a:rPr lang="it-IT" dirty="0" smtClean="0"/>
              <a:t>le </a:t>
            </a:r>
            <a:r>
              <a:rPr lang="it-IT" dirty="0"/>
              <a:t>immagini sono composte da </a:t>
            </a:r>
            <a:r>
              <a:rPr lang="it-IT" dirty="0" smtClean="0"/>
              <a:t>luce, che</a:t>
            </a:r>
            <a:r>
              <a:rPr lang="it-IT" dirty="0"/>
              <a:t> di solito </a:t>
            </a:r>
            <a:r>
              <a:rPr lang="it-IT" dirty="0" smtClean="0"/>
              <a:t>provviene </a:t>
            </a:r>
            <a:r>
              <a:rPr lang="it-IT" dirty="0"/>
              <a:t>da una sorgente luminosa e </a:t>
            </a:r>
            <a:r>
              <a:rPr lang="it-IT" dirty="0" smtClean="0"/>
              <a:t>rimbalza in forma di raggi(seguendo </a:t>
            </a:r>
            <a:r>
              <a:rPr lang="it-IT" dirty="0"/>
              <a:t>un </a:t>
            </a:r>
            <a:r>
              <a:rPr lang="it-IT" dirty="0" smtClean="0"/>
              <a:t>percorso non lineare)</a:t>
            </a:r>
            <a:r>
              <a:rPr lang="it-IT" dirty="0"/>
              <a:t> in una scena prima di colpire i nostri occhi o </a:t>
            </a:r>
            <a:r>
              <a:rPr lang="it-IT" dirty="0" smtClean="0"/>
              <a:t>camera.</a:t>
            </a:r>
            <a:r>
              <a:rPr lang="it-IT" dirty="0"/>
              <a:t> Essendo in grado </a:t>
            </a:r>
            <a:r>
              <a:rPr lang="it-IT" dirty="0" smtClean="0"/>
              <a:t>di riprodurre in</a:t>
            </a:r>
            <a:r>
              <a:rPr lang="it-IT" dirty="0"/>
              <a:t> simulazione al computer il percorso seguito da una sorgente luminosa per il nostro occhio </a:t>
            </a:r>
            <a:r>
              <a:rPr lang="it-IT" dirty="0" smtClean="0"/>
              <a:t>siamo quindi</a:t>
            </a:r>
            <a:r>
              <a:rPr lang="it-IT" dirty="0"/>
              <a:t> in grado di determinare ciò che il nostro occhio vede.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7768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Spiegazione</a:t>
            </a:r>
            <a:r>
              <a:rPr lang="en-US" dirty="0"/>
              <a:t> </a:t>
            </a:r>
            <a:r>
              <a:rPr lang="en-US" dirty="0" err="1" smtClean="0"/>
              <a:t>algoritmo</a:t>
            </a:r>
            <a:r>
              <a:rPr lang="en-US" dirty="0" smtClean="0"/>
              <a:t>(1)</a:t>
            </a:r>
            <a:endParaRPr lang="it-IT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Colore</a:t>
            </a:r>
            <a:r>
              <a:rPr lang="en-US" dirty="0" smtClean="0"/>
              <a:t> di un pixel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determinato</a:t>
            </a:r>
            <a:r>
              <a:rPr lang="en-US" dirty="0" smtClean="0"/>
              <a:t>, </a:t>
            </a:r>
            <a:r>
              <a:rPr lang="en-US" dirty="0" err="1" smtClean="0"/>
              <a:t>mandando</a:t>
            </a:r>
            <a:r>
              <a:rPr lang="en-US" dirty="0" smtClean="0"/>
              <a:t> un </a:t>
            </a:r>
            <a:r>
              <a:rPr lang="en-US" dirty="0" err="1" smtClean="0"/>
              <a:t>raggio</a:t>
            </a:r>
            <a:r>
              <a:rPr lang="en-US" dirty="0" smtClean="0"/>
              <a:t> </a:t>
            </a:r>
            <a:r>
              <a:rPr lang="en-US" dirty="0" err="1" smtClean="0"/>
              <a:t>dalla</a:t>
            </a:r>
            <a:r>
              <a:rPr lang="en-US" dirty="0" smtClean="0"/>
              <a:t> camera </a:t>
            </a:r>
            <a:r>
              <a:rPr lang="en-US" dirty="0" err="1" smtClean="0"/>
              <a:t>attraverso</a:t>
            </a:r>
            <a:r>
              <a:rPr lang="en-US" dirty="0" smtClean="0"/>
              <a:t> </a:t>
            </a:r>
            <a:r>
              <a:rPr lang="en-US" dirty="0" err="1" smtClean="0"/>
              <a:t>quel</a:t>
            </a:r>
            <a:r>
              <a:rPr lang="en-US" dirty="0" smtClean="0"/>
              <a:t> pixel.</a:t>
            </a:r>
          </a:p>
          <a:p>
            <a:r>
              <a:rPr lang="en-US" dirty="0" smtClean="0"/>
              <a:t>Di </a:t>
            </a:r>
            <a:r>
              <a:rPr lang="en-US" dirty="0" err="1" smtClean="0"/>
              <a:t>seguito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trova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primo </a:t>
            </a:r>
            <a:r>
              <a:rPr lang="en-US" dirty="0" err="1" smtClean="0"/>
              <a:t>punto</a:t>
            </a:r>
            <a:r>
              <a:rPr lang="en-US" dirty="0" smtClean="0"/>
              <a:t> di </a:t>
            </a:r>
            <a:r>
              <a:rPr lang="en-US" dirty="0" err="1" smtClean="0"/>
              <a:t>intersezione</a:t>
            </a:r>
            <a:r>
              <a:rPr lang="en-US" dirty="0" smtClean="0"/>
              <a:t> con un </a:t>
            </a:r>
            <a:r>
              <a:rPr lang="en-US" dirty="0" err="1" smtClean="0"/>
              <a:t>oggetto</a:t>
            </a:r>
            <a:r>
              <a:rPr lang="en-US" dirty="0" smtClean="0"/>
              <a:t>, pixel </a:t>
            </a:r>
            <a:r>
              <a:rPr lang="en-US" dirty="0" err="1" smtClean="0"/>
              <a:t>acquista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colore</a:t>
            </a:r>
            <a:r>
              <a:rPr lang="en-US" dirty="0" smtClean="0"/>
              <a:t> del </a:t>
            </a:r>
            <a:r>
              <a:rPr lang="en-US" dirty="0" err="1" smtClean="0"/>
              <a:t>oggetto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Tutto</a:t>
            </a:r>
            <a:r>
              <a:rPr lang="en-US" dirty="0" smtClean="0"/>
              <a:t>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descritto</a:t>
            </a:r>
            <a:r>
              <a:rPr lang="en-US" dirty="0" smtClean="0"/>
              <a:t> con </a:t>
            </a:r>
            <a:r>
              <a:rPr lang="en-US" dirty="0" err="1" smtClean="0"/>
              <a:t>semplici</a:t>
            </a:r>
            <a:r>
              <a:rPr lang="en-US" dirty="0" smtClean="0"/>
              <a:t> </a:t>
            </a:r>
            <a:r>
              <a:rPr lang="en-US" dirty="0" err="1" smtClean="0"/>
              <a:t>equazioni</a:t>
            </a:r>
            <a:r>
              <a:rPr lang="en-US" dirty="0" smtClean="0"/>
              <a:t> </a:t>
            </a:r>
            <a:r>
              <a:rPr lang="en-US" dirty="0" err="1" smtClean="0"/>
              <a:t>matematici</a:t>
            </a:r>
            <a:r>
              <a:rPr lang="en-US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28276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332656"/>
            <a:ext cx="8229600" cy="5801856"/>
          </a:xfrm>
        </p:spPr>
        <p:txBody>
          <a:bodyPr/>
          <a:lstStyle/>
          <a:p>
            <a:r>
              <a:rPr lang="en-US" dirty="0" err="1" smtClean="0"/>
              <a:t>Visto</a:t>
            </a:r>
            <a:r>
              <a:rPr lang="en-US" dirty="0" smtClean="0"/>
              <a:t> in </a:t>
            </a:r>
            <a:r>
              <a:rPr lang="en-US" dirty="0" err="1" smtClean="0"/>
              <a:t>pseudocodice</a:t>
            </a:r>
            <a:r>
              <a:rPr lang="en-US" dirty="0" smtClean="0"/>
              <a:t>:</a:t>
            </a:r>
          </a:p>
          <a:p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8820472" cy="418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36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Introduzione</a:t>
            </a:r>
            <a:r>
              <a:rPr lang="en-US" dirty="0" smtClean="0"/>
              <a:t> </a:t>
            </a:r>
            <a:r>
              <a:rPr lang="en-US" dirty="0" err="1" smtClean="0"/>
              <a:t>generale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rendering</a:t>
            </a:r>
            <a:endParaRPr lang="it-IT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/>
              <a:t>Il rendering è il processo di produzione dell'immagine finale a partire dal modello matematico del soggetto (scena). Esistono molti algoritmi di rendering, ma tutti implicano la proiezione dei modelli 3D su una superficie 2D.</a:t>
            </a:r>
          </a:p>
        </p:txBody>
      </p:sp>
      <p:pic>
        <p:nvPicPr>
          <p:cNvPr id="4" name="Picture 2" descr="C:\Users\Maxim\Documents\Work\2010\intelss2010\raytracing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3068960"/>
            <a:ext cx="3001516" cy="30015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454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Algoritmi</a:t>
            </a:r>
            <a:r>
              <a:rPr lang="en-US" dirty="0" smtClean="0"/>
              <a:t> </a:t>
            </a:r>
            <a:r>
              <a:rPr lang="en-US" dirty="0" err="1" smtClean="0"/>
              <a:t>utilizzati</a:t>
            </a:r>
            <a:endParaRPr lang="it-IT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/>
              <a:t>Gli algoritmi di rendering si dividono in due categorie: </a:t>
            </a:r>
            <a:r>
              <a:rPr lang="it-IT" i="1" dirty="0"/>
              <a:t>scanline renderers</a:t>
            </a:r>
            <a:r>
              <a:rPr lang="it-IT" dirty="0"/>
              <a:t> e </a:t>
            </a:r>
            <a:r>
              <a:rPr lang="it-IT" i="1" dirty="0"/>
              <a:t>ray tracers</a:t>
            </a:r>
            <a:r>
              <a:rPr lang="it-IT" dirty="0"/>
              <a:t>. I primi operano oggetto per oggetto, disegnando direttamente su schermo ogni </a:t>
            </a:r>
            <a:r>
              <a:rPr lang="it-IT" dirty="0" smtClean="0"/>
              <a:t>poligono. I </a:t>
            </a:r>
            <a:r>
              <a:rPr lang="it-IT" dirty="0"/>
              <a:t>secondi operano pixel per pixel, tracciando un raggio visuale immaginario dal punto di vista all'interno della scena, e determinando il colore del pixel dalle intersezioni con gli oggetti.</a:t>
            </a:r>
          </a:p>
        </p:txBody>
      </p:sp>
    </p:spTree>
    <p:extLst>
      <p:ext uri="{BB962C8B-B14F-4D97-AF65-F5344CB8AC3E}">
        <p14:creationId xmlns:p14="http://schemas.microsoft.com/office/powerpoint/2010/main" val="131031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le:Cannonball stack with FCC unit ce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04664"/>
            <a:ext cx="6010275" cy="5715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5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cos’e</a:t>
            </a:r>
            <a:r>
              <a:rPr lang="en-US" dirty="0" smtClean="0"/>
              <a:t> </a:t>
            </a:r>
            <a:r>
              <a:rPr lang="en-US" dirty="0" err="1" smtClean="0"/>
              <a:t>raytracing</a:t>
            </a:r>
            <a:r>
              <a:rPr lang="en-US" dirty="0" smtClean="0"/>
              <a:t>?</a:t>
            </a:r>
            <a:endParaRPr lang="it-IT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/>
              <a:t>Il Ray tracing è una tecnica generale di geometria ottica che si basa sul calcolo del percorso fatto dalla luce, seguendone i raggi attraverso l'interazione con le superfici.</a:t>
            </a:r>
          </a:p>
        </p:txBody>
      </p:sp>
      <p:pic>
        <p:nvPicPr>
          <p:cNvPr id="2052" name="Picture 4" descr="http://upload.wikimedia.org/wikipedia/commons/thumb/3/32/Recursive_raytrace_of_a_sphere.png/250px-Recursive_raytrace_of_a_sphe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212976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74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ile:Glasses 800 ed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6672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35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Vantaggi</a:t>
            </a:r>
            <a:r>
              <a:rPr lang="en-US" dirty="0" smtClean="0"/>
              <a:t> di </a:t>
            </a:r>
            <a:r>
              <a:rPr lang="en-US" dirty="0" err="1" smtClean="0"/>
              <a:t>raytracing</a:t>
            </a:r>
            <a:endParaRPr lang="it-IT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Livelli</a:t>
            </a:r>
            <a:r>
              <a:rPr lang="en-US" dirty="0" smtClean="0"/>
              <a:t> di </a:t>
            </a:r>
            <a:r>
              <a:rPr lang="en-US" dirty="0" err="1" smtClean="0"/>
              <a:t>realismo</a:t>
            </a:r>
            <a:r>
              <a:rPr lang="en-US" dirty="0" smtClean="0"/>
              <a:t> molto </a:t>
            </a:r>
            <a:r>
              <a:rPr lang="en-US" dirty="0" err="1" smtClean="0"/>
              <a:t>elevati</a:t>
            </a:r>
            <a:r>
              <a:rPr lang="en-US" dirty="0" smtClean="0"/>
              <a:t>, </a:t>
            </a:r>
            <a:r>
              <a:rPr lang="en-US" dirty="0" err="1" smtClean="0"/>
              <a:t>sopratutto</a:t>
            </a:r>
            <a:r>
              <a:rPr lang="en-US" dirty="0" smtClean="0"/>
              <a:t> a </a:t>
            </a:r>
            <a:r>
              <a:rPr lang="en-US" dirty="0" err="1" smtClean="0"/>
              <a:t>quanto</a:t>
            </a:r>
            <a:r>
              <a:rPr lang="en-US" dirty="0" smtClean="0"/>
              <a:t> </a:t>
            </a:r>
            <a:r>
              <a:rPr lang="en-US" dirty="0" err="1" smtClean="0"/>
              <a:t>riguarda</a:t>
            </a:r>
            <a:r>
              <a:rPr lang="en-US" dirty="0" smtClean="0"/>
              <a:t> </a:t>
            </a:r>
            <a:r>
              <a:rPr lang="en-US" dirty="0" err="1" smtClean="0"/>
              <a:t>l’illuminazione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corrispondenza</a:t>
            </a:r>
            <a:r>
              <a:rPr lang="en-US" dirty="0" smtClean="0"/>
              <a:t> al </a:t>
            </a:r>
            <a:r>
              <a:rPr lang="en-US" dirty="0" err="1" smtClean="0"/>
              <a:t>modello</a:t>
            </a:r>
            <a:r>
              <a:rPr lang="en-US" dirty="0" smtClean="0"/>
              <a:t> </a:t>
            </a:r>
            <a:r>
              <a:rPr lang="en-US" dirty="0" err="1" smtClean="0"/>
              <a:t>fisico</a:t>
            </a:r>
            <a:r>
              <a:rPr lang="en-US" dirty="0" smtClean="0"/>
              <a:t> di </a:t>
            </a:r>
            <a:r>
              <a:rPr lang="en-US" dirty="0" err="1" smtClean="0"/>
              <a:t>propagazione</a:t>
            </a:r>
            <a:r>
              <a:rPr lang="en-US" dirty="0" smtClean="0"/>
              <a:t> di </a:t>
            </a:r>
            <a:r>
              <a:rPr lang="en-US" dirty="0" err="1" smtClean="0"/>
              <a:t>luce</a:t>
            </a:r>
            <a:r>
              <a:rPr lang="en-US" dirty="0" smtClean="0"/>
              <a:t>, </a:t>
            </a:r>
            <a:r>
              <a:rPr lang="en-US" dirty="0" err="1" smtClean="0"/>
              <a:t>presente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realta</a:t>
            </a:r>
            <a:r>
              <a:rPr lang="en-US" dirty="0" smtClean="0"/>
              <a:t>’.</a:t>
            </a:r>
          </a:p>
          <a:p>
            <a:r>
              <a:rPr lang="en-US" dirty="0" err="1" smtClean="0"/>
              <a:t>Realitiva</a:t>
            </a:r>
            <a:r>
              <a:rPr lang="en-US" dirty="0" smtClean="0"/>
              <a:t> </a:t>
            </a:r>
            <a:r>
              <a:rPr lang="en-US" dirty="0" err="1" smtClean="0"/>
              <a:t>semplicita</a:t>
            </a:r>
            <a:r>
              <a:rPr lang="en-US" dirty="0" smtClean="0"/>
              <a:t>’ </a:t>
            </a:r>
            <a:r>
              <a:rPr lang="en-US" dirty="0" err="1" smtClean="0"/>
              <a:t>d’implementazione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Indipendenza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pixel </a:t>
            </a:r>
            <a:r>
              <a:rPr lang="en-US" dirty="0" err="1" smtClean="0"/>
              <a:t>garantisce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parallelismo</a:t>
            </a:r>
            <a:r>
              <a:rPr lang="en-US" dirty="0" smtClean="0"/>
              <a:t> quasi </a:t>
            </a:r>
            <a:r>
              <a:rPr lang="en-US" dirty="0" err="1" smtClean="0"/>
              <a:t>perfetto</a:t>
            </a:r>
            <a:r>
              <a:rPr lang="en-US" dirty="0" smtClean="0"/>
              <a:t> </a:t>
            </a:r>
            <a:r>
              <a:rPr lang="en-US" dirty="0" err="1" smtClean="0"/>
              <a:t>nei</a:t>
            </a:r>
            <a:r>
              <a:rPr lang="en-US" dirty="0" smtClean="0"/>
              <a:t> </a:t>
            </a:r>
            <a:r>
              <a:rPr lang="en-US" dirty="0" err="1" smtClean="0"/>
              <a:t>calcoli</a:t>
            </a:r>
            <a:r>
              <a:rPr lang="en-US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682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Svantaggi</a:t>
            </a:r>
            <a:r>
              <a:rPr lang="en-US" dirty="0" smtClean="0"/>
              <a:t> di </a:t>
            </a:r>
            <a:r>
              <a:rPr lang="en-US" dirty="0" err="1" smtClean="0"/>
              <a:t>raytracing</a:t>
            </a:r>
            <a:endParaRPr lang="it-IT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velocita</a:t>
            </a:r>
            <a:r>
              <a:rPr lang="en-US" dirty="0" smtClean="0"/>
              <a:t>’ di rendering, </a:t>
            </a:r>
            <a:r>
              <a:rPr lang="en-US" dirty="0" err="1" smtClean="0"/>
              <a:t>altri</a:t>
            </a:r>
            <a:r>
              <a:rPr lang="en-US" dirty="0" smtClean="0"/>
              <a:t> </a:t>
            </a:r>
            <a:r>
              <a:rPr lang="en-US" dirty="0" err="1" smtClean="0"/>
              <a:t>algoritmi</a:t>
            </a:r>
            <a:r>
              <a:rPr lang="en-US" dirty="0" smtClean="0"/>
              <a:t>(e.g. </a:t>
            </a:r>
            <a:r>
              <a:rPr lang="en-US" dirty="0" err="1" smtClean="0"/>
              <a:t>scanline</a:t>
            </a:r>
            <a:r>
              <a:rPr lang="en-US" dirty="0" smtClean="0"/>
              <a:t>) </a:t>
            </a:r>
            <a:r>
              <a:rPr lang="en-US" dirty="0" err="1" smtClean="0"/>
              <a:t>condividono</a:t>
            </a:r>
            <a:r>
              <a:rPr lang="en-US" dirty="0" smtClean="0"/>
              <a:t> le </a:t>
            </a:r>
            <a:r>
              <a:rPr lang="en-US" dirty="0" err="1" smtClean="0"/>
              <a:t>informazioni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i pixel, </a:t>
            </a:r>
            <a:r>
              <a:rPr lang="en-US" dirty="0" err="1" smtClean="0"/>
              <a:t>aumentando</a:t>
            </a:r>
            <a:r>
              <a:rPr lang="en-US" dirty="0" smtClean="0"/>
              <a:t> </a:t>
            </a:r>
            <a:r>
              <a:rPr lang="en-US" dirty="0" err="1" smtClean="0"/>
              <a:t>notevolmente</a:t>
            </a:r>
            <a:r>
              <a:rPr lang="en-US" dirty="0" smtClean="0"/>
              <a:t> la </a:t>
            </a:r>
            <a:r>
              <a:rPr lang="en-US" dirty="0" err="1" smtClean="0"/>
              <a:t>velocita</a:t>
            </a:r>
            <a:r>
              <a:rPr lang="en-US" dirty="0" smtClean="0"/>
              <a:t>’.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538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Spiegazione</a:t>
            </a:r>
            <a:r>
              <a:rPr lang="en-US" dirty="0" smtClean="0"/>
              <a:t> </a:t>
            </a:r>
            <a:r>
              <a:rPr lang="en-US" dirty="0" err="1" smtClean="0"/>
              <a:t>algoritmo</a:t>
            </a:r>
            <a:endParaRPr lang="it-IT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L’algoritmo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fonda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alcuni</a:t>
            </a:r>
            <a:r>
              <a:rPr lang="en-US" dirty="0" smtClean="0"/>
              <a:t> </a:t>
            </a:r>
            <a:r>
              <a:rPr lang="en-US" dirty="0" err="1" smtClean="0"/>
              <a:t>semplici</a:t>
            </a:r>
            <a:r>
              <a:rPr lang="en-US" dirty="0" smtClean="0"/>
              <a:t> </a:t>
            </a:r>
            <a:r>
              <a:rPr lang="en-US" dirty="0" err="1" smtClean="0"/>
              <a:t>concetti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Raggio</a:t>
            </a:r>
            <a:r>
              <a:rPr lang="en-US" dirty="0" smtClean="0"/>
              <a:t>(ray)</a:t>
            </a:r>
          </a:p>
          <a:p>
            <a:r>
              <a:rPr lang="en-US" dirty="0" smtClean="0"/>
              <a:t>Camera(</a:t>
            </a:r>
            <a:r>
              <a:rPr lang="en-US" dirty="0" err="1" smtClean="0"/>
              <a:t>osservatore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Schermo</a:t>
            </a:r>
            <a:r>
              <a:rPr lang="en-US" dirty="0" smtClean="0"/>
              <a:t>(</a:t>
            </a:r>
            <a:r>
              <a:rPr lang="en-US" dirty="0" err="1" smtClean="0"/>
              <a:t>immagine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Scena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endParaRPr lang="it-IT" dirty="0"/>
          </a:p>
        </p:txBody>
      </p:sp>
      <p:pic>
        <p:nvPicPr>
          <p:cNvPr id="4101" name="Picture 5" descr="http://upload.wikimedia.org/wikipedia/commons/thumb/8/83/Ray_trace_diagram.svg/300px-Ray_trace_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068960"/>
            <a:ext cx="4104456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58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121</TotalTime>
  <Words>247</Words>
  <Application>Microsoft Office PowerPoint</Application>
  <PresentationFormat>Экран (4:3)</PresentationFormat>
  <Paragraphs>32</Paragraphs>
  <Slides>12</Slides>
  <Notes>0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Начальная</vt:lpstr>
      <vt:lpstr>Presentation 0</vt:lpstr>
      <vt:lpstr>Introduzione generale su rendering</vt:lpstr>
      <vt:lpstr>Algoritmi utilizzati</vt:lpstr>
      <vt:lpstr>Презентация PowerPoint</vt:lpstr>
      <vt:lpstr>Che cos’e raytracing?</vt:lpstr>
      <vt:lpstr>Презентация PowerPoint</vt:lpstr>
      <vt:lpstr>Vantaggi di raytracing</vt:lpstr>
      <vt:lpstr>Svantaggi di raytracing</vt:lpstr>
      <vt:lpstr>Spiegazione algoritmo</vt:lpstr>
      <vt:lpstr>Презентация PowerPoint</vt:lpstr>
      <vt:lpstr>Spiegazione algoritmo(1)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0</dc:title>
  <dc:creator>Legion</dc:creator>
  <cp:lastModifiedBy>Legion</cp:lastModifiedBy>
  <cp:revision>8</cp:revision>
  <dcterms:created xsi:type="dcterms:W3CDTF">2011-09-18T13:04:00Z</dcterms:created>
  <dcterms:modified xsi:type="dcterms:W3CDTF">2011-09-19T14:43:02Z</dcterms:modified>
</cp:coreProperties>
</file>