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0912E-B537-4C11-A040-0A8E755D3E00}" v="8" dt="2024-02-02T16:38:33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Baksh" userId="d6532e75-73ea-4a11-983c-e522de682fb3" providerId="ADAL" clId="{E2A0912E-B537-4C11-A040-0A8E755D3E00}"/>
    <pc:docChg chg="undo custSel addSld modSld">
      <pc:chgData name="Peter Baksh" userId="d6532e75-73ea-4a11-983c-e522de682fb3" providerId="ADAL" clId="{E2A0912E-B537-4C11-A040-0A8E755D3E00}" dt="2024-02-05T10:47:55.397" v="3275" actId="113"/>
      <pc:docMkLst>
        <pc:docMk/>
      </pc:docMkLst>
      <pc:sldChg chg="addSp delSp modSp mod">
        <pc:chgData name="Peter Baksh" userId="d6532e75-73ea-4a11-983c-e522de682fb3" providerId="ADAL" clId="{E2A0912E-B537-4C11-A040-0A8E755D3E00}" dt="2024-02-02T16:37:57.836" v="1630" actId="14100"/>
        <pc:sldMkLst>
          <pc:docMk/>
          <pc:sldMk cId="2353173021" sldId="256"/>
        </pc:sldMkLst>
        <pc:spChg chg="del">
          <ac:chgData name="Peter Baksh" userId="d6532e75-73ea-4a11-983c-e522de682fb3" providerId="ADAL" clId="{E2A0912E-B537-4C11-A040-0A8E755D3E00}" dt="2024-02-02T16:11:10.693" v="0" actId="478"/>
          <ac:spMkLst>
            <pc:docMk/>
            <pc:sldMk cId="2353173021" sldId="256"/>
            <ac:spMk id="2" creationId="{9DBD5241-7A8C-DD9F-4890-3034193F4139}"/>
          </ac:spMkLst>
        </pc:spChg>
        <pc:spChg chg="del">
          <ac:chgData name="Peter Baksh" userId="d6532e75-73ea-4a11-983c-e522de682fb3" providerId="ADAL" clId="{E2A0912E-B537-4C11-A040-0A8E755D3E00}" dt="2024-02-02T16:11:10.693" v="0" actId="478"/>
          <ac:spMkLst>
            <pc:docMk/>
            <pc:sldMk cId="2353173021" sldId="256"/>
            <ac:spMk id="3" creationId="{492811FF-92D8-4D8B-01C4-0857EB77596C}"/>
          </ac:spMkLst>
        </pc:spChg>
        <pc:spChg chg="add mod">
          <ac:chgData name="Peter Baksh" userId="d6532e75-73ea-4a11-983c-e522de682fb3" providerId="ADAL" clId="{E2A0912E-B537-4C11-A040-0A8E755D3E00}" dt="2024-02-02T16:37:10.156" v="1617" actId="1076"/>
          <ac:spMkLst>
            <pc:docMk/>
            <pc:sldMk cId="2353173021" sldId="256"/>
            <ac:spMk id="10" creationId="{7D132B0D-9D49-A1E5-BC9F-A0785B868FC7}"/>
          </ac:spMkLst>
        </pc:spChg>
        <pc:spChg chg="add mod">
          <ac:chgData name="Peter Baksh" userId="d6532e75-73ea-4a11-983c-e522de682fb3" providerId="ADAL" clId="{E2A0912E-B537-4C11-A040-0A8E755D3E00}" dt="2024-02-02T16:37:28.332" v="1624" actId="1076"/>
          <ac:spMkLst>
            <pc:docMk/>
            <pc:sldMk cId="2353173021" sldId="256"/>
            <ac:spMk id="11" creationId="{637FA0A4-AE55-8E35-2808-4CE1708653EB}"/>
          </ac:spMkLst>
        </pc:spChg>
        <pc:spChg chg="add mod">
          <ac:chgData name="Peter Baksh" userId="d6532e75-73ea-4a11-983c-e522de682fb3" providerId="ADAL" clId="{E2A0912E-B537-4C11-A040-0A8E755D3E00}" dt="2024-02-02T16:37:08.711" v="1616" actId="1076"/>
          <ac:spMkLst>
            <pc:docMk/>
            <pc:sldMk cId="2353173021" sldId="256"/>
            <ac:spMk id="12" creationId="{D9334154-40A1-138A-E47A-A682A1E53395}"/>
          </ac:spMkLst>
        </pc:spChg>
        <pc:spChg chg="add del">
          <ac:chgData name="Peter Baksh" userId="d6532e75-73ea-4a11-983c-e522de682fb3" providerId="ADAL" clId="{E2A0912E-B537-4C11-A040-0A8E755D3E00}" dt="2024-02-02T16:21:06.252" v="983" actId="22"/>
          <ac:spMkLst>
            <pc:docMk/>
            <pc:sldMk cId="2353173021" sldId="256"/>
            <ac:spMk id="14" creationId="{601323CA-A9D8-D966-ECDF-C4BB66D43619}"/>
          </ac:spMkLst>
        </pc:spChg>
        <pc:spChg chg="add mod">
          <ac:chgData name="Peter Baksh" userId="d6532e75-73ea-4a11-983c-e522de682fb3" providerId="ADAL" clId="{E2A0912E-B537-4C11-A040-0A8E755D3E00}" dt="2024-02-02T16:37:57.836" v="1630" actId="14100"/>
          <ac:spMkLst>
            <pc:docMk/>
            <pc:sldMk cId="2353173021" sldId="256"/>
            <ac:spMk id="15" creationId="{367E1B19-093A-382C-B455-6153FD9AC3A3}"/>
          </ac:spMkLst>
        </pc:spChg>
        <pc:spChg chg="add mod">
          <ac:chgData name="Peter Baksh" userId="d6532e75-73ea-4a11-983c-e522de682fb3" providerId="ADAL" clId="{E2A0912E-B537-4C11-A040-0A8E755D3E00}" dt="2024-02-02T16:37:41.204" v="1627" actId="1076"/>
          <ac:spMkLst>
            <pc:docMk/>
            <pc:sldMk cId="2353173021" sldId="256"/>
            <ac:spMk id="20" creationId="{237D0807-6A36-4464-9879-9BADE7A1B7D2}"/>
          </ac:spMkLst>
        </pc:spChg>
        <pc:picChg chg="add del mod">
          <ac:chgData name="Peter Baksh" userId="d6532e75-73ea-4a11-983c-e522de682fb3" providerId="ADAL" clId="{E2A0912E-B537-4C11-A040-0A8E755D3E00}" dt="2024-02-02T16:12:36.596" v="5" actId="478"/>
          <ac:picMkLst>
            <pc:docMk/>
            <pc:sldMk cId="2353173021" sldId="256"/>
            <ac:picMk id="5" creationId="{0A25421B-041D-C1DC-AF40-BFCBFBCEF179}"/>
          </ac:picMkLst>
        </pc:picChg>
        <pc:picChg chg="add del mod">
          <ac:chgData name="Peter Baksh" userId="d6532e75-73ea-4a11-983c-e522de682fb3" providerId="ADAL" clId="{E2A0912E-B537-4C11-A040-0A8E755D3E00}" dt="2024-02-02T16:32:48.325" v="1439" actId="478"/>
          <ac:picMkLst>
            <pc:docMk/>
            <pc:sldMk cId="2353173021" sldId="256"/>
            <ac:picMk id="7" creationId="{A5311F55-D862-4805-2357-2132098AB2BD}"/>
          </ac:picMkLst>
        </pc:picChg>
        <pc:picChg chg="add del mod">
          <ac:chgData name="Peter Baksh" userId="d6532e75-73ea-4a11-983c-e522de682fb3" providerId="ADAL" clId="{E2A0912E-B537-4C11-A040-0A8E755D3E00}" dt="2024-02-02T16:33:27.052" v="1463" actId="478"/>
          <ac:picMkLst>
            <pc:docMk/>
            <pc:sldMk cId="2353173021" sldId="256"/>
            <ac:picMk id="9" creationId="{4980A6E8-6A1C-5135-CC2B-BBC025E1F2EA}"/>
          </ac:picMkLst>
        </pc:picChg>
        <pc:picChg chg="add mod ord modCrop">
          <ac:chgData name="Peter Baksh" userId="d6532e75-73ea-4a11-983c-e522de682fb3" providerId="ADAL" clId="{E2A0912E-B537-4C11-A040-0A8E755D3E00}" dt="2024-02-02T16:37:24.647" v="1623" actId="1076"/>
          <ac:picMkLst>
            <pc:docMk/>
            <pc:sldMk cId="2353173021" sldId="256"/>
            <ac:picMk id="17" creationId="{1F62C7CA-31C4-13E8-FC34-AA07119B3113}"/>
          </ac:picMkLst>
        </pc:picChg>
        <pc:picChg chg="add mod">
          <ac:chgData name="Peter Baksh" userId="d6532e75-73ea-4a11-983c-e522de682fb3" providerId="ADAL" clId="{E2A0912E-B537-4C11-A040-0A8E755D3E00}" dt="2024-02-02T16:37:38.965" v="1626" actId="14100"/>
          <ac:picMkLst>
            <pc:docMk/>
            <pc:sldMk cId="2353173021" sldId="256"/>
            <ac:picMk id="19" creationId="{73092F9E-5A41-9510-0264-C64C5EA4D535}"/>
          </ac:picMkLst>
        </pc:picChg>
      </pc:sldChg>
      <pc:sldChg chg="addSp delSp modSp add mod">
        <pc:chgData name="Peter Baksh" userId="d6532e75-73ea-4a11-983c-e522de682fb3" providerId="ADAL" clId="{E2A0912E-B537-4C11-A040-0A8E755D3E00}" dt="2024-02-05T10:47:55.397" v="3275" actId="113"/>
        <pc:sldMkLst>
          <pc:docMk/>
          <pc:sldMk cId="2024270817" sldId="257"/>
        </pc:sldMkLst>
        <pc:spChg chg="mod">
          <ac:chgData name="Peter Baksh" userId="d6532e75-73ea-4a11-983c-e522de682fb3" providerId="ADAL" clId="{E2A0912E-B537-4C11-A040-0A8E755D3E00}" dt="2024-02-05T10:47:55.397" v="3275" actId="113"/>
          <ac:spMkLst>
            <pc:docMk/>
            <pc:sldMk cId="2024270817" sldId="257"/>
            <ac:spMk id="10" creationId="{7D132B0D-9D49-A1E5-BC9F-A0785B868FC7}"/>
          </ac:spMkLst>
        </pc:spChg>
        <pc:spChg chg="mod">
          <ac:chgData name="Peter Baksh" userId="d6532e75-73ea-4a11-983c-e522de682fb3" providerId="ADAL" clId="{E2A0912E-B537-4C11-A040-0A8E755D3E00}" dt="2024-02-02T16:45:06.830" v="2286" actId="1076"/>
          <ac:spMkLst>
            <pc:docMk/>
            <pc:sldMk cId="2024270817" sldId="257"/>
            <ac:spMk id="11" creationId="{637FA0A4-AE55-8E35-2808-4CE1708653EB}"/>
          </ac:spMkLst>
        </pc:spChg>
        <pc:spChg chg="mod">
          <ac:chgData name="Peter Baksh" userId="d6532e75-73ea-4a11-983c-e522de682fb3" providerId="ADAL" clId="{E2A0912E-B537-4C11-A040-0A8E755D3E00}" dt="2024-02-02T16:46:47.535" v="2651" actId="113"/>
          <ac:spMkLst>
            <pc:docMk/>
            <pc:sldMk cId="2024270817" sldId="257"/>
            <ac:spMk id="12" creationId="{D9334154-40A1-138A-E47A-A682A1E53395}"/>
          </ac:spMkLst>
        </pc:spChg>
        <pc:spChg chg="mod">
          <ac:chgData name="Peter Baksh" userId="d6532e75-73ea-4a11-983c-e522de682fb3" providerId="ADAL" clId="{E2A0912E-B537-4C11-A040-0A8E755D3E00}" dt="2024-02-02T17:00:29.399" v="3254" actId="20577"/>
          <ac:spMkLst>
            <pc:docMk/>
            <pc:sldMk cId="2024270817" sldId="257"/>
            <ac:spMk id="15" creationId="{367E1B19-093A-382C-B455-6153FD9AC3A3}"/>
          </ac:spMkLst>
        </pc:spChg>
        <pc:spChg chg="ord">
          <ac:chgData name="Peter Baksh" userId="d6532e75-73ea-4a11-983c-e522de682fb3" providerId="ADAL" clId="{E2A0912E-B537-4C11-A040-0A8E755D3E00}" dt="2024-02-02T16:39:16.559" v="1641" actId="167"/>
          <ac:spMkLst>
            <pc:docMk/>
            <pc:sldMk cId="2024270817" sldId="257"/>
            <ac:spMk id="20" creationId="{237D0807-6A36-4464-9879-9BADE7A1B7D2}"/>
          </ac:spMkLst>
        </pc:spChg>
        <pc:picChg chg="add mod ord modCrop">
          <ac:chgData name="Peter Baksh" userId="d6532e75-73ea-4a11-983c-e522de682fb3" providerId="ADAL" clId="{E2A0912E-B537-4C11-A040-0A8E755D3E00}" dt="2024-02-02T16:39:28.685" v="1672" actId="29295"/>
          <ac:picMkLst>
            <pc:docMk/>
            <pc:sldMk cId="2024270817" sldId="257"/>
            <ac:picMk id="3" creationId="{8E999298-B88D-5E79-0AE1-28E075B69990}"/>
          </ac:picMkLst>
        </pc:picChg>
        <pc:picChg chg="del">
          <ac:chgData name="Peter Baksh" userId="d6532e75-73ea-4a11-983c-e522de682fb3" providerId="ADAL" clId="{E2A0912E-B537-4C11-A040-0A8E755D3E00}" dt="2024-02-02T16:38:36.437" v="1633" actId="478"/>
          <ac:picMkLst>
            <pc:docMk/>
            <pc:sldMk cId="2024270817" sldId="257"/>
            <ac:picMk id="17" creationId="{1F62C7CA-31C4-13E8-FC34-AA07119B31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EC21-41FE-95FF-B030-458AB62C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55315-CF43-A736-38C6-07FA4BB18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6149-96FA-C423-8110-968A86A0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E970-9007-44FF-9119-A786892F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3D21-5A68-4FAE-1615-073AF517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7C5B-4E53-61AF-F4A4-2D0FEC6F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31C52-F3B3-B947-344B-6C82DD2C4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CC383-C753-43EF-77DA-71F2DF3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E289-C670-BD0C-C26D-535D50F6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C887-8810-1B35-172B-43C0A5E9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B32E3-8420-9155-4B86-3031F6D0A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F5177-4B60-46BB-40CF-047E5E568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7075-ABFB-FB29-130B-40DEDF7D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4978-9106-428E-6C18-CC69ABFC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1634-5538-78C6-F3D7-B4746A53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09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D864-9C66-107C-94AA-AE50819F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270D-5E6B-2CB7-DF74-218A5924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5E6C-D598-E124-E6DE-80BFF34F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28B0-965B-05CC-232E-686AB755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BF0FB-7685-EC21-9004-5A3D230F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0C35-1449-8654-4DB9-F3231ADC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4B3D2-8155-FC4F-C002-21DA7E2E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13B9-9EF0-2F1D-0D54-D781406C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A2C4-6AAB-35F9-0890-44D04793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9327-A419-6470-C4D9-2AB5570C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8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4067-5303-8616-B71E-057C7F9D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6CAD-F16D-64A0-BD86-CF4FA0D1A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470F3-4788-3053-8D4B-31D3CDFC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36555-F7E3-3AEA-EF3A-DC18AC40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E3C3-F2C2-035C-0691-27E54359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C194-E117-68C7-4A65-533293BF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3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EEF9-FEAD-8990-041E-3773F9FA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CB1C-E10E-4D77-A441-D7BCC8AA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889F7-516E-2FED-09C1-055AA8119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EB4E5-31A3-1EE1-D352-59F43CEF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18D8C-AC66-4781-F298-85135BB3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E6357-C474-0F9A-D002-A9E02D53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18ECD-048A-1326-43D4-7C9F6997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660AF-26F4-FDD8-C6E9-6036019B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6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3DCA-733B-79AA-1C8A-2DF70D21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6C901-818A-24E7-8D67-5B0A55B0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FEF1E-9AC9-383A-6561-0BF06A93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B3F-9590-CD99-D7B8-D4CEF185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E30D9-B19C-7A02-0CCB-411998B4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94078-43FD-2726-E207-E94B3340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A8A1D-DDEC-0B6E-842E-AA419EE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7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495B-7632-59C8-66F0-57894096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4704-1DCC-9986-77FC-41DEC797C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6DA4-1862-8174-306D-90B1C65E1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C397-0DCC-FF69-1FEC-0B60C5D2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7817-5C44-23E4-E92F-F5542542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CEB12-3678-BD8A-B0CE-C826DA2B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91F3-E403-3DD5-F46F-0DABC706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DAE0B-A154-983C-F886-00FEA3901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564A-FB3F-70AE-12C6-6D8E9758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3A840-EA45-868A-1902-D0DD5A4F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6EE8C-56F2-5445-0575-E9B16BF5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E99B-0AE7-62D4-6F69-08AE4E90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58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9E95C-6AD7-754B-671A-D949CCD3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99D99-66F4-91D5-A85E-8D109F48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8E05-8AF0-63D8-BC3F-21643806C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A668-9A54-472F-84D9-5D2F7443D01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FD9C-1DB0-80A1-BB72-D4D80EF87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AAEE-890B-1DD9-659F-599C68F44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2A71-3572-4DFE-88E8-EAB4201B5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bstract nylon string background">
            <a:extLst>
              <a:ext uri="{FF2B5EF4-FFF2-40B4-BE49-F238E27FC236}">
                <a16:creationId xmlns:a16="http://schemas.microsoft.com/office/drawing/2014/main" id="{1F62C7CA-31C4-13E8-FC34-AA07119B31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7" t="1460" r="1295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32B0D-9D49-A1E5-BC9F-A0785B868FC7}"/>
              </a:ext>
            </a:extLst>
          </p:cNvPr>
          <p:cNvSpPr/>
          <p:nvPr/>
        </p:nvSpPr>
        <p:spPr>
          <a:xfrm>
            <a:off x="277089" y="1345675"/>
            <a:ext cx="7578437" cy="1735544"/>
          </a:xfrm>
          <a:prstGeom prst="roundRect">
            <a:avLst/>
          </a:prstGeom>
          <a:solidFill>
            <a:schemeClr val="accent1">
              <a:alpha val="8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700" u="sng" dirty="0"/>
              <a:t>Definitions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Artificial Intelligence (AI): Any computer program designed to simulate human all or an aspect of human intelligence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Machine Learning (ML): A subcategory of AI where algorithms learn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General AI : AI that can perform a range of tasks similar to a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Narrow AI : AI that completes a specific task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7FA0A4-AE55-8E35-2808-4CE1708653EB}"/>
              </a:ext>
            </a:extLst>
          </p:cNvPr>
          <p:cNvSpPr/>
          <p:nvPr/>
        </p:nvSpPr>
        <p:spPr>
          <a:xfrm>
            <a:off x="277089" y="3187790"/>
            <a:ext cx="7578437" cy="1607128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700" u="sng" dirty="0"/>
              <a:t>Structured Data and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Structured data is data typically organised in rows and columns that conforms to consistency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Easier to train ML algorithms on structured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Examples. Payroll, Accounts, Sales,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334154-40A1-138A-E47A-A682A1E53395}"/>
              </a:ext>
            </a:extLst>
          </p:cNvPr>
          <p:cNvSpPr/>
          <p:nvPr/>
        </p:nvSpPr>
        <p:spPr>
          <a:xfrm>
            <a:off x="277089" y="4914099"/>
            <a:ext cx="7578437" cy="178030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700" u="sng" dirty="0"/>
              <a:t>Unstructured Data and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Typically includes pictures, videos, emails, social media, audio, free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Harder to train your own algorithms (but possible)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Can use pre trained Deep Learning Algorithms for many 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Examples : Object detection, sentiment analysis, summarisation, question 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7E1B19-093A-382C-B455-6153FD9AC3A3}"/>
              </a:ext>
            </a:extLst>
          </p:cNvPr>
          <p:cNvSpPr/>
          <p:nvPr/>
        </p:nvSpPr>
        <p:spPr>
          <a:xfrm>
            <a:off x="8242300" y="1239104"/>
            <a:ext cx="3829627" cy="5455304"/>
          </a:xfrm>
          <a:prstGeom prst="roundRect">
            <a:avLst/>
          </a:prstGeom>
          <a:solidFill>
            <a:srgbClr val="002060">
              <a:alpha val="8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700" b="1" u="sng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1" dirty="0"/>
              <a:t>All ML algorithms learn their rules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1" dirty="0"/>
              <a:t>This may be your data or someone else's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1" dirty="0"/>
              <a:t>The quality of the rules they learn will be part dependant on the 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1" dirty="0"/>
              <a:t>Data Must be :</a:t>
            </a:r>
            <a:br>
              <a:rPr lang="en-GB" sz="1700" b="1" dirty="0"/>
            </a:br>
            <a:r>
              <a:rPr lang="en-GB" sz="1700" b="1" dirty="0"/>
              <a:t>- Accurate</a:t>
            </a:r>
            <a:br>
              <a:rPr lang="en-GB" sz="1700" b="1" dirty="0"/>
            </a:br>
            <a:r>
              <a:rPr lang="en-GB" sz="1700" b="1" dirty="0"/>
              <a:t>- Up to date</a:t>
            </a:r>
            <a:br>
              <a:rPr lang="en-GB" sz="1700" b="1" dirty="0"/>
            </a:br>
            <a:r>
              <a:rPr lang="en-GB" sz="1700" b="1" dirty="0"/>
              <a:t>-  Complete </a:t>
            </a:r>
            <a:br>
              <a:rPr lang="en-GB" sz="1700" b="1" dirty="0"/>
            </a:br>
            <a:r>
              <a:rPr lang="en-GB" sz="1700" b="1" dirty="0"/>
              <a:t>-  Free from bias (or bias corrected)</a:t>
            </a:r>
            <a:br>
              <a:rPr lang="en-GB" sz="1700" b="1" dirty="0"/>
            </a:br>
            <a:r>
              <a:rPr lang="en-GB" sz="1700" b="1" dirty="0"/>
              <a:t>- Sufficiently large, diverse, and representative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b="1" dirty="0"/>
          </a:p>
        </p:txBody>
      </p:sp>
      <p:pic>
        <p:nvPicPr>
          <p:cNvPr id="19" name="Picture 1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3092F9E-5A41-9510-0264-C64C5EA4D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13" y="-65364"/>
            <a:ext cx="1691213" cy="14788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7D0807-6A36-4464-9879-9BADE7A1B7D2}"/>
              </a:ext>
            </a:extLst>
          </p:cNvPr>
          <p:cNvSpPr txBox="1"/>
          <p:nvPr/>
        </p:nvSpPr>
        <p:spPr>
          <a:xfrm>
            <a:off x="2800853" y="131108"/>
            <a:ext cx="8257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rgbClr val="0A2DAB"/>
                </a:solidFill>
                <a:latin typeface="Aptos ExtraBold" panose="020F0502020204030204" pitchFamily="34" charset="0"/>
              </a:rPr>
              <a:t>AI for Managers</a:t>
            </a:r>
          </a:p>
        </p:txBody>
      </p:sp>
    </p:spTree>
    <p:extLst>
      <p:ext uri="{BB962C8B-B14F-4D97-AF65-F5344CB8AC3E}">
        <p14:creationId xmlns:p14="http://schemas.microsoft.com/office/powerpoint/2010/main" val="235317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lockchain network background">
            <a:extLst>
              <a:ext uri="{FF2B5EF4-FFF2-40B4-BE49-F238E27FC236}">
                <a16:creationId xmlns:a16="http://schemas.microsoft.com/office/drawing/2014/main" id="{8E999298-B88D-5E79-0AE1-28E075B69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1" r="3764" b="219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32B0D-9D49-A1E5-BC9F-A0785B868FC7}"/>
              </a:ext>
            </a:extLst>
          </p:cNvPr>
          <p:cNvSpPr/>
          <p:nvPr/>
        </p:nvSpPr>
        <p:spPr>
          <a:xfrm>
            <a:off x="277089" y="1345674"/>
            <a:ext cx="7578437" cy="1321325"/>
          </a:xfrm>
          <a:prstGeom prst="roundRect">
            <a:avLst/>
          </a:prstGeom>
          <a:solidFill>
            <a:schemeClr val="accent1">
              <a:alpha val="8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700" u="sng" dirty="0"/>
              <a:t>Large 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LLM’s have emerged resulting from </a:t>
            </a:r>
            <a:r>
              <a:rPr lang="en-GB" sz="1700" b="1" dirty="0"/>
              <a:t>cheap computing</a:t>
            </a:r>
            <a:r>
              <a:rPr lang="en-GB" sz="1700" dirty="0"/>
              <a:t>, </a:t>
            </a:r>
            <a:r>
              <a:rPr lang="en-GB" sz="1700" b="1" dirty="0"/>
              <a:t>large volumes of internet data </a:t>
            </a:r>
            <a:r>
              <a:rPr lang="en-GB" sz="1700" dirty="0"/>
              <a:t>and</a:t>
            </a:r>
            <a:r>
              <a:rPr lang="en-GB" sz="1700" b="1" dirty="0"/>
              <a:t> improved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Used for understanding and generating 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7FA0A4-AE55-8E35-2808-4CE1708653EB}"/>
              </a:ext>
            </a:extLst>
          </p:cNvPr>
          <p:cNvSpPr/>
          <p:nvPr/>
        </p:nvSpPr>
        <p:spPr>
          <a:xfrm>
            <a:off x="277088" y="2906429"/>
            <a:ext cx="7578437" cy="1607128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700" u="sng" dirty="0"/>
              <a:t>Prompting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The task of writing the best input to get what you want from your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Prompts should be </a:t>
            </a:r>
            <a:r>
              <a:rPr lang="en-GB" sz="1700" b="1" dirty="0"/>
              <a:t>specific</a:t>
            </a:r>
            <a:r>
              <a:rPr lang="en-GB" sz="1700" dirty="0"/>
              <a:t>, </a:t>
            </a:r>
            <a:r>
              <a:rPr lang="en-GB" sz="1700" b="1" dirty="0"/>
              <a:t>break down </a:t>
            </a:r>
            <a:r>
              <a:rPr lang="en-GB" sz="1700" dirty="0"/>
              <a:t>the problem and </a:t>
            </a:r>
            <a:r>
              <a:rPr lang="en-GB" sz="1700" b="1" dirty="0"/>
              <a:t>iterate</a:t>
            </a:r>
            <a:r>
              <a:rPr lang="en-GB" sz="1700" dirty="0"/>
              <a:t> to the best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LLM outputs can give incorrect outputs, and should be cross referenced.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334154-40A1-138A-E47A-A682A1E53395}"/>
              </a:ext>
            </a:extLst>
          </p:cNvPr>
          <p:cNvSpPr/>
          <p:nvPr/>
        </p:nvSpPr>
        <p:spPr>
          <a:xfrm>
            <a:off x="160482" y="4729194"/>
            <a:ext cx="7578437" cy="178030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700" u="sng" dirty="0"/>
              <a:t>Ethics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Consider the social impact of your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Consider unintended bias in your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Consider the effect of the decisions of your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1" dirty="0"/>
              <a:t>Always follow GDPR legislation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7E1B19-093A-382C-B455-6153FD9AC3A3}"/>
              </a:ext>
            </a:extLst>
          </p:cNvPr>
          <p:cNvSpPr/>
          <p:nvPr/>
        </p:nvSpPr>
        <p:spPr>
          <a:xfrm>
            <a:off x="8242300" y="1239104"/>
            <a:ext cx="3829627" cy="5455304"/>
          </a:xfrm>
          <a:prstGeom prst="roundRect">
            <a:avLst/>
          </a:prstGeom>
          <a:solidFill>
            <a:srgbClr val="002060">
              <a:alpha val="8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700" b="1" u="sng" dirty="0"/>
              <a:t>ML Flow Diagram </a:t>
            </a:r>
          </a:p>
          <a:p>
            <a:endParaRPr lang="en-GB" sz="1700" b="1" dirty="0"/>
          </a:p>
          <a:p>
            <a:pPr marL="342900" indent="-342900">
              <a:buAutoNum type="arabicPeriod"/>
            </a:pPr>
            <a:r>
              <a:rPr lang="en-GB" sz="1700" b="1" dirty="0"/>
              <a:t>Identify your objective</a:t>
            </a:r>
          </a:p>
          <a:p>
            <a:pPr marL="342900" indent="-342900">
              <a:buAutoNum type="arabicPeriod"/>
            </a:pPr>
            <a:r>
              <a:rPr lang="en-GB" sz="1700" b="1" dirty="0"/>
              <a:t>Is ML a possible solution?</a:t>
            </a:r>
          </a:p>
          <a:p>
            <a:pPr marL="342900" indent="-342900">
              <a:buAutoNum type="arabicPeriod"/>
            </a:pPr>
            <a:r>
              <a:rPr lang="en-GB" sz="1700" b="1" dirty="0"/>
              <a:t>Do you have the data?</a:t>
            </a:r>
          </a:p>
          <a:p>
            <a:pPr marL="342900" indent="-342900">
              <a:buAutoNum type="arabicPeriod"/>
            </a:pPr>
            <a:r>
              <a:rPr lang="en-GB" sz="1700" b="1" dirty="0"/>
              <a:t>Can and should this data be used?</a:t>
            </a:r>
          </a:p>
          <a:p>
            <a:pPr marL="342900" indent="-342900">
              <a:buAutoNum type="arabicPeriod"/>
            </a:pPr>
            <a:r>
              <a:rPr lang="en-GB" sz="1700" b="1" dirty="0"/>
              <a:t>Does the data show patterns and trends?</a:t>
            </a:r>
          </a:p>
          <a:p>
            <a:pPr marL="342900" indent="-342900">
              <a:buAutoNum type="arabicPeriod"/>
            </a:pPr>
            <a:r>
              <a:rPr lang="en-GB" sz="1700" b="1" dirty="0"/>
              <a:t>Are there existing ML products to achieve your objective?</a:t>
            </a:r>
          </a:p>
          <a:p>
            <a:pPr marL="342900" indent="-342900">
              <a:buAutoNum type="arabicPeriod"/>
            </a:pPr>
            <a:r>
              <a:rPr lang="en-GB" sz="1700" b="1" dirty="0"/>
              <a:t>Can you get resources to produce a custom ML solution?</a:t>
            </a:r>
          </a:p>
          <a:p>
            <a:pPr marL="342900" indent="-342900">
              <a:buAutoNum type="arabicPeriod"/>
            </a:pPr>
            <a:r>
              <a:rPr lang="en-GB" sz="1700" b="1" dirty="0"/>
              <a:t>Is your solution cost effective?</a:t>
            </a:r>
          </a:p>
          <a:p>
            <a:pPr marL="342900" indent="-342900">
              <a:buAutoNum type="arabicPeriod"/>
            </a:pPr>
            <a:r>
              <a:rPr lang="en-GB" sz="1700" b="1" dirty="0"/>
              <a:t>Does your solution meet your objectives?</a:t>
            </a:r>
          </a:p>
          <a:p>
            <a:pPr marL="342900" indent="-342900">
              <a:buAutoNum type="arabicPeriod"/>
            </a:pPr>
            <a:r>
              <a:rPr lang="en-GB" sz="1700" b="1" dirty="0"/>
              <a:t>How will you monitor your solutions performance?</a:t>
            </a:r>
          </a:p>
          <a:p>
            <a:pPr marL="342900" indent="-342900">
              <a:buAutoNum type="arabicPeriod"/>
            </a:pPr>
            <a:endParaRPr lang="en-GB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b="1" dirty="0"/>
          </a:p>
        </p:txBody>
      </p:sp>
      <p:pic>
        <p:nvPicPr>
          <p:cNvPr id="19" name="Picture 1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3092F9E-5A41-9510-0264-C64C5EA4D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13" y="-65364"/>
            <a:ext cx="1691213" cy="14788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7D0807-6A36-4464-9879-9BADE7A1B7D2}"/>
              </a:ext>
            </a:extLst>
          </p:cNvPr>
          <p:cNvSpPr txBox="1"/>
          <p:nvPr/>
        </p:nvSpPr>
        <p:spPr>
          <a:xfrm>
            <a:off x="2800853" y="131108"/>
            <a:ext cx="8257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rgbClr val="0A2DAB"/>
                </a:solidFill>
                <a:latin typeface="Aptos ExtraBold" panose="020F0502020204030204" pitchFamily="34" charset="0"/>
              </a:rPr>
              <a:t>AI for Managers</a:t>
            </a:r>
          </a:p>
        </p:txBody>
      </p:sp>
    </p:spTree>
    <p:extLst>
      <p:ext uri="{BB962C8B-B14F-4D97-AF65-F5344CB8AC3E}">
        <p14:creationId xmlns:p14="http://schemas.microsoft.com/office/powerpoint/2010/main" val="202427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389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ExtraBold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Baksh</dc:creator>
  <cp:lastModifiedBy>Peter Baksh</cp:lastModifiedBy>
  <cp:revision>2</cp:revision>
  <dcterms:created xsi:type="dcterms:W3CDTF">2024-02-02T16:10:26Z</dcterms:created>
  <dcterms:modified xsi:type="dcterms:W3CDTF">2024-02-28T12:01:03Z</dcterms:modified>
</cp:coreProperties>
</file>