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58" d="100"/>
          <a:sy n="58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CD22A-B85F-4E5E-9B62-96A3BFF6E5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75290B-5868-4119-B08B-CE20832AC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Just Culture works to create an environment that allows employees to learn from their mistakes</a:t>
          </a:r>
        </a:p>
      </dgm:t>
    </dgm:pt>
    <dgm:pt modelId="{C989D5FD-030B-49DC-A72F-1D50F92E84D1}" type="parTrans" cxnId="{54EAA26E-0412-494D-B393-738A9B59235F}">
      <dgm:prSet/>
      <dgm:spPr/>
      <dgm:t>
        <a:bodyPr/>
        <a:lstStyle/>
        <a:p>
          <a:endParaRPr lang="en-US"/>
        </a:p>
      </dgm:t>
    </dgm:pt>
    <dgm:pt modelId="{C2CB9DE9-EFB1-4C7E-BAE0-8603A2554C67}" type="sibTrans" cxnId="{54EAA26E-0412-494D-B393-738A9B59235F}">
      <dgm:prSet/>
      <dgm:spPr/>
      <dgm:t>
        <a:bodyPr/>
        <a:lstStyle/>
        <a:p>
          <a:endParaRPr lang="en-US"/>
        </a:p>
      </dgm:t>
    </dgm:pt>
    <dgm:pt modelId="{279E4AA6-7938-491C-8360-8CA8F2C03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mistakes are made, instead of focusing on who to blame, the team works towards identifying  steps to avoid similar mistakes in the future</a:t>
          </a:r>
        </a:p>
      </dgm:t>
    </dgm:pt>
    <dgm:pt modelId="{8E120E82-245D-42AB-890A-5078603F8798}" type="parTrans" cxnId="{FF277254-584C-4325-9830-B3A50DC24D5F}">
      <dgm:prSet/>
      <dgm:spPr/>
      <dgm:t>
        <a:bodyPr/>
        <a:lstStyle/>
        <a:p>
          <a:endParaRPr lang="en-US"/>
        </a:p>
      </dgm:t>
    </dgm:pt>
    <dgm:pt modelId="{760E4538-F740-4752-AA88-B297187E0882}" type="sibTrans" cxnId="{FF277254-584C-4325-9830-B3A50DC24D5F}">
      <dgm:prSet/>
      <dgm:spPr/>
      <dgm:t>
        <a:bodyPr/>
        <a:lstStyle/>
        <a:p>
          <a:endParaRPr lang="en-US"/>
        </a:p>
      </dgm:t>
    </dgm:pt>
    <dgm:pt modelId="{4094CB9A-9600-4FDA-AAC6-7C326B084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just culture creates a work environment that is team-driven and reduces workplace hostility</a:t>
          </a:r>
        </a:p>
      </dgm:t>
    </dgm:pt>
    <dgm:pt modelId="{50A7629B-9DB3-4B2E-912D-B97AB5225690}" type="parTrans" cxnId="{C0667C8B-A500-49BF-8CDC-B4A4AB08D0C3}">
      <dgm:prSet/>
      <dgm:spPr/>
      <dgm:t>
        <a:bodyPr/>
        <a:lstStyle/>
        <a:p>
          <a:endParaRPr lang="en-US"/>
        </a:p>
      </dgm:t>
    </dgm:pt>
    <dgm:pt modelId="{556456E7-C830-413B-A818-342E135D92EC}" type="sibTrans" cxnId="{C0667C8B-A500-49BF-8CDC-B4A4AB08D0C3}">
      <dgm:prSet/>
      <dgm:spPr/>
      <dgm:t>
        <a:bodyPr/>
        <a:lstStyle/>
        <a:p>
          <a:endParaRPr lang="en-US"/>
        </a:p>
      </dgm:t>
    </dgm:pt>
    <dgm:pt modelId="{5281F639-035C-4D2D-B3BF-A652D96D3625}" type="pres">
      <dgm:prSet presAssocID="{ABECD22A-B85F-4E5E-9B62-96A3BFF6E5B9}" presName="root" presStyleCnt="0">
        <dgm:presLayoutVars>
          <dgm:dir/>
          <dgm:resizeHandles val="exact"/>
        </dgm:presLayoutVars>
      </dgm:prSet>
      <dgm:spPr/>
    </dgm:pt>
    <dgm:pt modelId="{EC4DA67F-1FA0-4A2E-B842-D8B60606A174}" type="pres">
      <dgm:prSet presAssocID="{3B75290B-5868-4119-B08B-CE20832AC51A}" presName="compNode" presStyleCnt="0"/>
      <dgm:spPr/>
    </dgm:pt>
    <dgm:pt modelId="{05504F9C-3912-42CD-A4F8-D1C8DAFB9365}" type="pres">
      <dgm:prSet presAssocID="{3B75290B-5868-4119-B08B-CE20832AC51A}" presName="bgRect" presStyleLbl="bgShp" presStyleIdx="0" presStyleCnt="3"/>
      <dgm:spPr/>
    </dgm:pt>
    <dgm:pt modelId="{FDC17400-3172-463F-A9F5-F6924F92B4EB}" type="pres">
      <dgm:prSet presAssocID="{3B75290B-5868-4119-B08B-CE20832AC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F97F05D-5F74-4B3E-ADF3-602F6BA8673F}" type="pres">
      <dgm:prSet presAssocID="{3B75290B-5868-4119-B08B-CE20832AC51A}" presName="spaceRect" presStyleCnt="0"/>
      <dgm:spPr/>
    </dgm:pt>
    <dgm:pt modelId="{1FC62987-12A9-4F8C-83E9-C7282626FD6C}" type="pres">
      <dgm:prSet presAssocID="{3B75290B-5868-4119-B08B-CE20832AC51A}" presName="parTx" presStyleLbl="revTx" presStyleIdx="0" presStyleCnt="3">
        <dgm:presLayoutVars>
          <dgm:chMax val="0"/>
          <dgm:chPref val="0"/>
        </dgm:presLayoutVars>
      </dgm:prSet>
      <dgm:spPr/>
    </dgm:pt>
    <dgm:pt modelId="{9A092A08-8F62-4866-AFDD-10486FD7E865}" type="pres">
      <dgm:prSet presAssocID="{C2CB9DE9-EFB1-4C7E-BAE0-8603A2554C67}" presName="sibTrans" presStyleCnt="0"/>
      <dgm:spPr/>
    </dgm:pt>
    <dgm:pt modelId="{3C32970C-E1E8-4375-B368-7DDCE67B9AB4}" type="pres">
      <dgm:prSet presAssocID="{279E4AA6-7938-491C-8360-8CA8F2C03AA5}" presName="compNode" presStyleCnt="0"/>
      <dgm:spPr/>
    </dgm:pt>
    <dgm:pt modelId="{BB8C2894-0E2D-414F-8E50-58DF2DAB5505}" type="pres">
      <dgm:prSet presAssocID="{279E4AA6-7938-491C-8360-8CA8F2C03AA5}" presName="bgRect" presStyleLbl="bgShp" presStyleIdx="1" presStyleCnt="3"/>
      <dgm:spPr/>
    </dgm:pt>
    <dgm:pt modelId="{278212AA-3FAA-413D-B5ED-86780B11CD5C}" type="pres">
      <dgm:prSet presAssocID="{279E4AA6-7938-491C-8360-8CA8F2C03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66488E0-4C28-4810-B874-C05B7678BB04}" type="pres">
      <dgm:prSet presAssocID="{279E4AA6-7938-491C-8360-8CA8F2C03AA5}" presName="spaceRect" presStyleCnt="0"/>
      <dgm:spPr/>
    </dgm:pt>
    <dgm:pt modelId="{C3E77274-1CA6-4B2A-96F9-413C3B4E4167}" type="pres">
      <dgm:prSet presAssocID="{279E4AA6-7938-491C-8360-8CA8F2C03AA5}" presName="parTx" presStyleLbl="revTx" presStyleIdx="1" presStyleCnt="3">
        <dgm:presLayoutVars>
          <dgm:chMax val="0"/>
          <dgm:chPref val="0"/>
        </dgm:presLayoutVars>
      </dgm:prSet>
      <dgm:spPr/>
    </dgm:pt>
    <dgm:pt modelId="{601DA561-2DF2-4FD4-A2E3-3497974720C7}" type="pres">
      <dgm:prSet presAssocID="{760E4538-F740-4752-AA88-B297187E0882}" presName="sibTrans" presStyleCnt="0"/>
      <dgm:spPr/>
    </dgm:pt>
    <dgm:pt modelId="{E9A00CA1-F78B-45C6-980A-7CC291B0762C}" type="pres">
      <dgm:prSet presAssocID="{4094CB9A-9600-4FDA-AAC6-7C326B0846A2}" presName="compNode" presStyleCnt="0"/>
      <dgm:spPr/>
    </dgm:pt>
    <dgm:pt modelId="{A3619386-F182-4479-9215-510B036E9599}" type="pres">
      <dgm:prSet presAssocID="{4094CB9A-9600-4FDA-AAC6-7C326B0846A2}" presName="bgRect" presStyleLbl="bgShp" presStyleIdx="2" presStyleCnt="3"/>
      <dgm:spPr/>
    </dgm:pt>
    <dgm:pt modelId="{7829F736-76B8-420C-BFF4-B8C5BDB11695}" type="pres">
      <dgm:prSet presAssocID="{4094CB9A-9600-4FDA-AAC6-7C326B0846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2885C3C5-4CA4-496E-8656-56CF7AA5202B}" type="pres">
      <dgm:prSet presAssocID="{4094CB9A-9600-4FDA-AAC6-7C326B0846A2}" presName="spaceRect" presStyleCnt="0"/>
      <dgm:spPr/>
    </dgm:pt>
    <dgm:pt modelId="{EA8E5E6F-7F8C-408E-9220-88ADC27E0666}" type="pres">
      <dgm:prSet presAssocID="{4094CB9A-9600-4FDA-AAC6-7C326B0846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341E1D-3EB1-498F-BD2F-BA48C6FAAD2F}" type="presOf" srcId="{4094CB9A-9600-4FDA-AAC6-7C326B0846A2}" destId="{EA8E5E6F-7F8C-408E-9220-88ADC27E0666}" srcOrd="0" destOrd="0" presId="urn:microsoft.com/office/officeart/2018/2/layout/IconVerticalSolidList"/>
    <dgm:cxn modelId="{9D3D9B49-618B-4721-BAF7-5085AF0CBBAA}" type="presOf" srcId="{279E4AA6-7938-491C-8360-8CA8F2C03AA5}" destId="{C3E77274-1CA6-4B2A-96F9-413C3B4E4167}" srcOrd="0" destOrd="0" presId="urn:microsoft.com/office/officeart/2018/2/layout/IconVerticalSolidList"/>
    <dgm:cxn modelId="{54EAA26E-0412-494D-B393-738A9B59235F}" srcId="{ABECD22A-B85F-4E5E-9B62-96A3BFF6E5B9}" destId="{3B75290B-5868-4119-B08B-CE20832AC51A}" srcOrd="0" destOrd="0" parTransId="{C989D5FD-030B-49DC-A72F-1D50F92E84D1}" sibTransId="{C2CB9DE9-EFB1-4C7E-BAE0-8603A2554C67}"/>
    <dgm:cxn modelId="{50603954-5B9A-4F13-AE24-FAF1D03947F8}" type="presOf" srcId="{3B75290B-5868-4119-B08B-CE20832AC51A}" destId="{1FC62987-12A9-4F8C-83E9-C7282626FD6C}" srcOrd="0" destOrd="0" presId="urn:microsoft.com/office/officeart/2018/2/layout/IconVerticalSolidList"/>
    <dgm:cxn modelId="{FF277254-584C-4325-9830-B3A50DC24D5F}" srcId="{ABECD22A-B85F-4E5E-9B62-96A3BFF6E5B9}" destId="{279E4AA6-7938-491C-8360-8CA8F2C03AA5}" srcOrd="1" destOrd="0" parTransId="{8E120E82-245D-42AB-890A-5078603F8798}" sibTransId="{760E4538-F740-4752-AA88-B297187E0882}"/>
    <dgm:cxn modelId="{87C6EA74-0FCD-4192-A5F5-ECA77B92181E}" type="presOf" srcId="{ABECD22A-B85F-4E5E-9B62-96A3BFF6E5B9}" destId="{5281F639-035C-4D2D-B3BF-A652D96D3625}" srcOrd="0" destOrd="0" presId="urn:microsoft.com/office/officeart/2018/2/layout/IconVerticalSolidList"/>
    <dgm:cxn modelId="{C0667C8B-A500-49BF-8CDC-B4A4AB08D0C3}" srcId="{ABECD22A-B85F-4E5E-9B62-96A3BFF6E5B9}" destId="{4094CB9A-9600-4FDA-AAC6-7C326B0846A2}" srcOrd="2" destOrd="0" parTransId="{50A7629B-9DB3-4B2E-912D-B97AB5225690}" sibTransId="{556456E7-C830-413B-A818-342E135D92EC}"/>
    <dgm:cxn modelId="{2C4AC285-EB6F-4566-A23E-4AE41F8C048A}" type="presParOf" srcId="{5281F639-035C-4D2D-B3BF-A652D96D3625}" destId="{EC4DA67F-1FA0-4A2E-B842-D8B60606A174}" srcOrd="0" destOrd="0" presId="urn:microsoft.com/office/officeart/2018/2/layout/IconVerticalSolidList"/>
    <dgm:cxn modelId="{239094D2-020B-46B7-9CE4-6B5717C4DB6F}" type="presParOf" srcId="{EC4DA67F-1FA0-4A2E-B842-D8B60606A174}" destId="{05504F9C-3912-42CD-A4F8-D1C8DAFB9365}" srcOrd="0" destOrd="0" presId="urn:microsoft.com/office/officeart/2018/2/layout/IconVerticalSolidList"/>
    <dgm:cxn modelId="{76B772AB-44BE-416C-BBD4-9349881489F1}" type="presParOf" srcId="{EC4DA67F-1FA0-4A2E-B842-D8B60606A174}" destId="{FDC17400-3172-463F-A9F5-F6924F92B4EB}" srcOrd="1" destOrd="0" presId="urn:microsoft.com/office/officeart/2018/2/layout/IconVerticalSolidList"/>
    <dgm:cxn modelId="{AAF233CD-E9F4-4243-9850-7DFD0C2AB084}" type="presParOf" srcId="{EC4DA67F-1FA0-4A2E-B842-D8B60606A174}" destId="{AF97F05D-5F74-4B3E-ADF3-602F6BA8673F}" srcOrd="2" destOrd="0" presId="urn:microsoft.com/office/officeart/2018/2/layout/IconVerticalSolidList"/>
    <dgm:cxn modelId="{16940EF6-14A0-45C8-8DB1-6EAA8E737217}" type="presParOf" srcId="{EC4DA67F-1FA0-4A2E-B842-D8B60606A174}" destId="{1FC62987-12A9-4F8C-83E9-C7282626FD6C}" srcOrd="3" destOrd="0" presId="urn:microsoft.com/office/officeart/2018/2/layout/IconVerticalSolidList"/>
    <dgm:cxn modelId="{9640C68C-76B0-4DCE-8909-CE30712DDB6E}" type="presParOf" srcId="{5281F639-035C-4D2D-B3BF-A652D96D3625}" destId="{9A092A08-8F62-4866-AFDD-10486FD7E865}" srcOrd="1" destOrd="0" presId="urn:microsoft.com/office/officeart/2018/2/layout/IconVerticalSolidList"/>
    <dgm:cxn modelId="{97AE92EA-7FB1-445F-AF71-04D0E539D656}" type="presParOf" srcId="{5281F639-035C-4D2D-B3BF-A652D96D3625}" destId="{3C32970C-E1E8-4375-B368-7DDCE67B9AB4}" srcOrd="2" destOrd="0" presId="urn:microsoft.com/office/officeart/2018/2/layout/IconVerticalSolidList"/>
    <dgm:cxn modelId="{A81B8B20-88A3-4B28-872F-95645FE44805}" type="presParOf" srcId="{3C32970C-E1E8-4375-B368-7DDCE67B9AB4}" destId="{BB8C2894-0E2D-414F-8E50-58DF2DAB5505}" srcOrd="0" destOrd="0" presId="urn:microsoft.com/office/officeart/2018/2/layout/IconVerticalSolidList"/>
    <dgm:cxn modelId="{2D2878B2-74CB-43B8-AAFE-7D7DD0455239}" type="presParOf" srcId="{3C32970C-E1E8-4375-B368-7DDCE67B9AB4}" destId="{278212AA-3FAA-413D-B5ED-86780B11CD5C}" srcOrd="1" destOrd="0" presId="urn:microsoft.com/office/officeart/2018/2/layout/IconVerticalSolidList"/>
    <dgm:cxn modelId="{B966F19F-98DB-43A2-93EC-1F55006315F3}" type="presParOf" srcId="{3C32970C-E1E8-4375-B368-7DDCE67B9AB4}" destId="{E66488E0-4C28-4810-B874-C05B7678BB04}" srcOrd="2" destOrd="0" presId="urn:microsoft.com/office/officeart/2018/2/layout/IconVerticalSolidList"/>
    <dgm:cxn modelId="{FBC2FF4F-3748-4132-804D-0C5252DC942C}" type="presParOf" srcId="{3C32970C-E1E8-4375-B368-7DDCE67B9AB4}" destId="{C3E77274-1CA6-4B2A-96F9-413C3B4E4167}" srcOrd="3" destOrd="0" presId="urn:microsoft.com/office/officeart/2018/2/layout/IconVerticalSolidList"/>
    <dgm:cxn modelId="{131C016E-6FE1-4972-B897-84015DB21D83}" type="presParOf" srcId="{5281F639-035C-4D2D-B3BF-A652D96D3625}" destId="{601DA561-2DF2-4FD4-A2E3-3497974720C7}" srcOrd="3" destOrd="0" presId="urn:microsoft.com/office/officeart/2018/2/layout/IconVerticalSolidList"/>
    <dgm:cxn modelId="{EBA3AEE5-38FB-4E1F-BAF1-9327DB63AF16}" type="presParOf" srcId="{5281F639-035C-4D2D-B3BF-A652D96D3625}" destId="{E9A00CA1-F78B-45C6-980A-7CC291B0762C}" srcOrd="4" destOrd="0" presId="urn:microsoft.com/office/officeart/2018/2/layout/IconVerticalSolidList"/>
    <dgm:cxn modelId="{8F463B3C-3D70-413B-92AD-08F990DC801C}" type="presParOf" srcId="{E9A00CA1-F78B-45C6-980A-7CC291B0762C}" destId="{A3619386-F182-4479-9215-510B036E9599}" srcOrd="0" destOrd="0" presId="urn:microsoft.com/office/officeart/2018/2/layout/IconVerticalSolidList"/>
    <dgm:cxn modelId="{37352A2E-A96B-4FB2-AC14-1928621B4171}" type="presParOf" srcId="{E9A00CA1-F78B-45C6-980A-7CC291B0762C}" destId="{7829F736-76B8-420C-BFF4-B8C5BDB11695}" srcOrd="1" destOrd="0" presId="urn:microsoft.com/office/officeart/2018/2/layout/IconVerticalSolidList"/>
    <dgm:cxn modelId="{B3BDB66C-2D13-462E-8516-17E72E089AFA}" type="presParOf" srcId="{E9A00CA1-F78B-45C6-980A-7CC291B0762C}" destId="{2885C3C5-4CA4-496E-8656-56CF7AA5202B}" srcOrd="2" destOrd="0" presId="urn:microsoft.com/office/officeart/2018/2/layout/IconVerticalSolidList"/>
    <dgm:cxn modelId="{19045CFD-F22D-4848-BCA8-F9DDFF0A8EEB}" type="presParOf" srcId="{E9A00CA1-F78B-45C6-980A-7CC291B0762C}" destId="{EA8E5E6F-7F8C-408E-9220-88ADC27E06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55C98-50E2-4D2A-94B1-8FFEF5C17F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3E826A-E5BA-4EBB-8E83-E25B53C10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a policy is not uniformly enforced, it can lead to feelings of inequality</a:t>
          </a:r>
        </a:p>
      </dgm:t>
    </dgm:pt>
    <dgm:pt modelId="{FAB6DC7B-BB55-489E-A77D-143D6E4FA7B4}" type="parTrans" cxnId="{97C34255-ED3B-4D4F-A153-5207E01F3E36}">
      <dgm:prSet/>
      <dgm:spPr/>
      <dgm:t>
        <a:bodyPr/>
        <a:lstStyle/>
        <a:p>
          <a:endParaRPr lang="en-US"/>
        </a:p>
      </dgm:t>
    </dgm:pt>
    <dgm:pt modelId="{40262AFC-7F37-4A46-815C-00556FB4F068}" type="sibTrans" cxnId="{97C34255-ED3B-4D4F-A153-5207E01F3E36}">
      <dgm:prSet/>
      <dgm:spPr/>
      <dgm:t>
        <a:bodyPr/>
        <a:lstStyle/>
        <a:p>
          <a:endParaRPr lang="en-US"/>
        </a:p>
      </dgm:t>
    </dgm:pt>
    <dgm:pt modelId="{6B68D046-DE2E-4E41-AF50-7946F03CE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a project is over managed, team members can receive conflicting instructions when having to answer to several different supervisors.</a:t>
          </a:r>
        </a:p>
      </dgm:t>
    </dgm:pt>
    <dgm:pt modelId="{F89FF3B0-39D8-4530-BDAD-8D869CE7C64C}" type="parTrans" cxnId="{3993BB81-3867-4901-878C-3CC2DDFBC7FB}">
      <dgm:prSet/>
      <dgm:spPr/>
      <dgm:t>
        <a:bodyPr/>
        <a:lstStyle/>
        <a:p>
          <a:endParaRPr lang="en-US"/>
        </a:p>
      </dgm:t>
    </dgm:pt>
    <dgm:pt modelId="{D7D1DB78-8A59-4731-82E0-3B4EF2CB4175}" type="sibTrans" cxnId="{3993BB81-3867-4901-878C-3CC2DDFBC7FB}">
      <dgm:prSet/>
      <dgm:spPr/>
      <dgm:t>
        <a:bodyPr/>
        <a:lstStyle/>
        <a:p>
          <a:endParaRPr lang="en-US"/>
        </a:p>
      </dgm:t>
    </dgm:pt>
    <dgm:pt modelId="{57713EDD-D017-46A9-949E-4C494D7EA5D3}" type="pres">
      <dgm:prSet presAssocID="{5D155C98-50E2-4D2A-94B1-8FFEF5C17FA5}" presName="root" presStyleCnt="0">
        <dgm:presLayoutVars>
          <dgm:dir/>
          <dgm:resizeHandles val="exact"/>
        </dgm:presLayoutVars>
      </dgm:prSet>
      <dgm:spPr/>
    </dgm:pt>
    <dgm:pt modelId="{F04FBA5E-5E25-42AC-B64D-B14FC3929E20}" type="pres">
      <dgm:prSet presAssocID="{BA3E826A-E5BA-4EBB-8E83-E25B53C107DC}" presName="compNode" presStyleCnt="0"/>
      <dgm:spPr/>
    </dgm:pt>
    <dgm:pt modelId="{0040023D-B3D5-4176-9593-EB4ED6F54A24}" type="pres">
      <dgm:prSet presAssocID="{BA3E826A-E5BA-4EBB-8E83-E25B53C107DC}" presName="bgRect" presStyleLbl="bgShp" presStyleIdx="0" presStyleCnt="2"/>
      <dgm:spPr/>
    </dgm:pt>
    <dgm:pt modelId="{CA6C07D0-F22C-4614-9FF0-1D3FCE2902F8}" type="pres">
      <dgm:prSet presAssocID="{BA3E826A-E5BA-4EBB-8E83-E25B53C107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18487BF-A95F-40E0-B0A0-C1684F9FACE1}" type="pres">
      <dgm:prSet presAssocID="{BA3E826A-E5BA-4EBB-8E83-E25B53C107DC}" presName="spaceRect" presStyleCnt="0"/>
      <dgm:spPr/>
    </dgm:pt>
    <dgm:pt modelId="{FA2FB1A5-2CD3-474F-B942-C278893D749B}" type="pres">
      <dgm:prSet presAssocID="{BA3E826A-E5BA-4EBB-8E83-E25B53C107DC}" presName="parTx" presStyleLbl="revTx" presStyleIdx="0" presStyleCnt="2">
        <dgm:presLayoutVars>
          <dgm:chMax val="0"/>
          <dgm:chPref val="0"/>
        </dgm:presLayoutVars>
      </dgm:prSet>
      <dgm:spPr/>
    </dgm:pt>
    <dgm:pt modelId="{13DF5C8D-8290-46C1-BA8D-E0B03E2B7C58}" type="pres">
      <dgm:prSet presAssocID="{40262AFC-7F37-4A46-815C-00556FB4F068}" presName="sibTrans" presStyleCnt="0"/>
      <dgm:spPr/>
    </dgm:pt>
    <dgm:pt modelId="{5698AE53-0953-49C6-8374-EE5810DB2D63}" type="pres">
      <dgm:prSet presAssocID="{6B68D046-DE2E-4E41-AF50-7946F03CEBF0}" presName="compNode" presStyleCnt="0"/>
      <dgm:spPr/>
    </dgm:pt>
    <dgm:pt modelId="{70CAB44C-6B1E-4319-8F12-FB492950B9C5}" type="pres">
      <dgm:prSet presAssocID="{6B68D046-DE2E-4E41-AF50-7946F03CEBF0}" presName="bgRect" presStyleLbl="bgShp" presStyleIdx="1" presStyleCnt="2"/>
      <dgm:spPr/>
    </dgm:pt>
    <dgm:pt modelId="{CD255B18-05F0-4A3B-AE4E-646576CA525D}" type="pres">
      <dgm:prSet presAssocID="{6B68D046-DE2E-4E41-AF50-7946F03CEB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1E8EAB2-B0AF-4D61-876D-CAFC6897CDF1}" type="pres">
      <dgm:prSet presAssocID="{6B68D046-DE2E-4E41-AF50-7946F03CEBF0}" presName="spaceRect" presStyleCnt="0"/>
      <dgm:spPr/>
    </dgm:pt>
    <dgm:pt modelId="{0367FDB9-3378-450E-8C38-90E109648262}" type="pres">
      <dgm:prSet presAssocID="{6B68D046-DE2E-4E41-AF50-7946F03CEB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4E40738-FD57-48AA-A89A-9E345A8FABE0}" type="presOf" srcId="{6B68D046-DE2E-4E41-AF50-7946F03CEBF0}" destId="{0367FDB9-3378-450E-8C38-90E109648262}" srcOrd="0" destOrd="0" presId="urn:microsoft.com/office/officeart/2018/2/layout/IconVerticalSolidList"/>
    <dgm:cxn modelId="{97C34255-ED3B-4D4F-A153-5207E01F3E36}" srcId="{5D155C98-50E2-4D2A-94B1-8FFEF5C17FA5}" destId="{BA3E826A-E5BA-4EBB-8E83-E25B53C107DC}" srcOrd="0" destOrd="0" parTransId="{FAB6DC7B-BB55-489E-A77D-143D6E4FA7B4}" sibTransId="{40262AFC-7F37-4A46-815C-00556FB4F068}"/>
    <dgm:cxn modelId="{3993BB81-3867-4901-878C-3CC2DDFBC7FB}" srcId="{5D155C98-50E2-4D2A-94B1-8FFEF5C17FA5}" destId="{6B68D046-DE2E-4E41-AF50-7946F03CEBF0}" srcOrd="1" destOrd="0" parTransId="{F89FF3B0-39D8-4530-BDAD-8D869CE7C64C}" sibTransId="{D7D1DB78-8A59-4731-82E0-3B4EF2CB4175}"/>
    <dgm:cxn modelId="{F86DE6A2-0A90-40A7-A6FF-085D4BAC7464}" type="presOf" srcId="{5D155C98-50E2-4D2A-94B1-8FFEF5C17FA5}" destId="{57713EDD-D017-46A9-949E-4C494D7EA5D3}" srcOrd="0" destOrd="0" presId="urn:microsoft.com/office/officeart/2018/2/layout/IconVerticalSolidList"/>
    <dgm:cxn modelId="{545361ED-9E28-4B4B-81A7-6753B76CF8BB}" type="presOf" srcId="{BA3E826A-E5BA-4EBB-8E83-E25B53C107DC}" destId="{FA2FB1A5-2CD3-474F-B942-C278893D749B}" srcOrd="0" destOrd="0" presId="urn:microsoft.com/office/officeart/2018/2/layout/IconVerticalSolidList"/>
    <dgm:cxn modelId="{9E07A652-7C50-49B2-BE8C-E48D45AC4A41}" type="presParOf" srcId="{57713EDD-D017-46A9-949E-4C494D7EA5D3}" destId="{F04FBA5E-5E25-42AC-B64D-B14FC3929E20}" srcOrd="0" destOrd="0" presId="urn:microsoft.com/office/officeart/2018/2/layout/IconVerticalSolidList"/>
    <dgm:cxn modelId="{7D389065-C11B-4A71-A779-6A0995389F72}" type="presParOf" srcId="{F04FBA5E-5E25-42AC-B64D-B14FC3929E20}" destId="{0040023D-B3D5-4176-9593-EB4ED6F54A24}" srcOrd="0" destOrd="0" presId="urn:microsoft.com/office/officeart/2018/2/layout/IconVerticalSolidList"/>
    <dgm:cxn modelId="{ADD829C2-BFC2-4ED7-A210-8C5A11EB2C57}" type="presParOf" srcId="{F04FBA5E-5E25-42AC-B64D-B14FC3929E20}" destId="{CA6C07D0-F22C-4614-9FF0-1D3FCE2902F8}" srcOrd="1" destOrd="0" presId="urn:microsoft.com/office/officeart/2018/2/layout/IconVerticalSolidList"/>
    <dgm:cxn modelId="{7361A7FC-5C46-4D2D-B4B2-6DD5D261B3B3}" type="presParOf" srcId="{F04FBA5E-5E25-42AC-B64D-B14FC3929E20}" destId="{A18487BF-A95F-40E0-B0A0-C1684F9FACE1}" srcOrd="2" destOrd="0" presId="urn:microsoft.com/office/officeart/2018/2/layout/IconVerticalSolidList"/>
    <dgm:cxn modelId="{67D80E2D-59C2-4391-99EC-FD2AB2D96BD1}" type="presParOf" srcId="{F04FBA5E-5E25-42AC-B64D-B14FC3929E20}" destId="{FA2FB1A5-2CD3-474F-B942-C278893D749B}" srcOrd="3" destOrd="0" presId="urn:microsoft.com/office/officeart/2018/2/layout/IconVerticalSolidList"/>
    <dgm:cxn modelId="{A920B6DF-23EB-4DA4-BCF7-D3EA18A30E99}" type="presParOf" srcId="{57713EDD-D017-46A9-949E-4C494D7EA5D3}" destId="{13DF5C8D-8290-46C1-BA8D-E0B03E2B7C58}" srcOrd="1" destOrd="0" presId="urn:microsoft.com/office/officeart/2018/2/layout/IconVerticalSolidList"/>
    <dgm:cxn modelId="{6425EAD9-866E-4197-A8A3-E93B388BFAFA}" type="presParOf" srcId="{57713EDD-D017-46A9-949E-4C494D7EA5D3}" destId="{5698AE53-0953-49C6-8374-EE5810DB2D63}" srcOrd="2" destOrd="0" presId="urn:microsoft.com/office/officeart/2018/2/layout/IconVerticalSolidList"/>
    <dgm:cxn modelId="{96D45E53-6919-4B0F-A66C-601855A13F0C}" type="presParOf" srcId="{5698AE53-0953-49C6-8374-EE5810DB2D63}" destId="{70CAB44C-6B1E-4319-8F12-FB492950B9C5}" srcOrd="0" destOrd="0" presId="urn:microsoft.com/office/officeart/2018/2/layout/IconVerticalSolidList"/>
    <dgm:cxn modelId="{9A4DB9EA-1D74-4138-9A06-627A36F34154}" type="presParOf" srcId="{5698AE53-0953-49C6-8374-EE5810DB2D63}" destId="{CD255B18-05F0-4A3B-AE4E-646576CA525D}" srcOrd="1" destOrd="0" presId="urn:microsoft.com/office/officeart/2018/2/layout/IconVerticalSolidList"/>
    <dgm:cxn modelId="{80C9AEF1-DAD0-45B0-BA6F-0DE13DE0F62F}" type="presParOf" srcId="{5698AE53-0953-49C6-8374-EE5810DB2D63}" destId="{31E8EAB2-B0AF-4D61-876D-CAFC6897CDF1}" srcOrd="2" destOrd="0" presId="urn:microsoft.com/office/officeart/2018/2/layout/IconVerticalSolidList"/>
    <dgm:cxn modelId="{CFF2B798-5869-42B7-BAF1-A8C11E1881C8}" type="presParOf" srcId="{5698AE53-0953-49C6-8374-EE5810DB2D63}" destId="{0367FDB9-3378-450E-8C38-90E109648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04F9C-3912-42CD-A4F8-D1C8DAFB9365}">
      <dsp:nvSpPr>
        <dsp:cNvPr id="0" name=""/>
        <dsp:cNvSpPr/>
      </dsp:nvSpPr>
      <dsp:spPr>
        <a:xfrm>
          <a:off x="0" y="456"/>
          <a:ext cx="10691811" cy="106835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17400-3172-463F-A9F5-F6924F92B4EB}">
      <dsp:nvSpPr>
        <dsp:cNvPr id="0" name=""/>
        <dsp:cNvSpPr/>
      </dsp:nvSpPr>
      <dsp:spPr>
        <a:xfrm>
          <a:off x="323176" y="240836"/>
          <a:ext cx="587594" cy="587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62987-12A9-4F8C-83E9-C7282626FD6C}">
      <dsp:nvSpPr>
        <dsp:cNvPr id="0" name=""/>
        <dsp:cNvSpPr/>
      </dsp:nvSpPr>
      <dsp:spPr>
        <a:xfrm>
          <a:off x="1233948" y="456"/>
          <a:ext cx="9457863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Just Culture works to create an environment that allows employees to learn from their mistakes</a:t>
          </a:r>
        </a:p>
      </dsp:txBody>
      <dsp:txXfrm>
        <a:off x="1233948" y="456"/>
        <a:ext cx="9457863" cy="1068353"/>
      </dsp:txXfrm>
    </dsp:sp>
    <dsp:sp modelId="{BB8C2894-0E2D-414F-8E50-58DF2DAB5505}">
      <dsp:nvSpPr>
        <dsp:cNvPr id="0" name=""/>
        <dsp:cNvSpPr/>
      </dsp:nvSpPr>
      <dsp:spPr>
        <a:xfrm>
          <a:off x="0" y="1335898"/>
          <a:ext cx="10691811" cy="106835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212AA-3FAA-413D-B5ED-86780B11CD5C}">
      <dsp:nvSpPr>
        <dsp:cNvPr id="0" name=""/>
        <dsp:cNvSpPr/>
      </dsp:nvSpPr>
      <dsp:spPr>
        <a:xfrm>
          <a:off x="323176" y="1576277"/>
          <a:ext cx="587594" cy="587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77274-1CA6-4B2A-96F9-413C3B4E4167}">
      <dsp:nvSpPr>
        <dsp:cNvPr id="0" name=""/>
        <dsp:cNvSpPr/>
      </dsp:nvSpPr>
      <dsp:spPr>
        <a:xfrm>
          <a:off x="1233948" y="1335898"/>
          <a:ext cx="9457863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mistakes are made, instead of focusing on who to blame, the team works towards identifying  steps to avoid similar mistakes in the future</a:t>
          </a:r>
        </a:p>
      </dsp:txBody>
      <dsp:txXfrm>
        <a:off x="1233948" y="1335898"/>
        <a:ext cx="9457863" cy="1068353"/>
      </dsp:txXfrm>
    </dsp:sp>
    <dsp:sp modelId="{A3619386-F182-4479-9215-510B036E9599}">
      <dsp:nvSpPr>
        <dsp:cNvPr id="0" name=""/>
        <dsp:cNvSpPr/>
      </dsp:nvSpPr>
      <dsp:spPr>
        <a:xfrm>
          <a:off x="0" y="2671340"/>
          <a:ext cx="10691811" cy="106835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9F736-76B8-420C-BFF4-B8C5BDB11695}">
      <dsp:nvSpPr>
        <dsp:cNvPr id="0" name=""/>
        <dsp:cNvSpPr/>
      </dsp:nvSpPr>
      <dsp:spPr>
        <a:xfrm>
          <a:off x="323176" y="2911719"/>
          <a:ext cx="587594" cy="587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E5E6F-7F8C-408E-9220-88ADC27E0666}">
      <dsp:nvSpPr>
        <dsp:cNvPr id="0" name=""/>
        <dsp:cNvSpPr/>
      </dsp:nvSpPr>
      <dsp:spPr>
        <a:xfrm>
          <a:off x="1233948" y="2671340"/>
          <a:ext cx="9457863" cy="106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7" tIns="113067" rIns="113067" bIns="11306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just culture creates a work environment that is team-driven and reduces workplace hostility</a:t>
          </a:r>
        </a:p>
      </dsp:txBody>
      <dsp:txXfrm>
        <a:off x="1233948" y="2671340"/>
        <a:ext cx="9457863" cy="1068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0023D-B3D5-4176-9593-EB4ED6F54A24}">
      <dsp:nvSpPr>
        <dsp:cNvPr id="0" name=""/>
        <dsp:cNvSpPr/>
      </dsp:nvSpPr>
      <dsp:spPr>
        <a:xfrm>
          <a:off x="0" y="607733"/>
          <a:ext cx="10691265" cy="112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C07D0-F22C-4614-9FF0-1D3FCE2902F8}">
      <dsp:nvSpPr>
        <dsp:cNvPr id="0" name=""/>
        <dsp:cNvSpPr/>
      </dsp:nvSpPr>
      <dsp:spPr>
        <a:xfrm>
          <a:off x="339395" y="860176"/>
          <a:ext cx="617082" cy="617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FB1A5-2CD3-474F-B942-C278893D749B}">
      <dsp:nvSpPr>
        <dsp:cNvPr id="0" name=""/>
        <dsp:cNvSpPr/>
      </dsp:nvSpPr>
      <dsp:spPr>
        <a:xfrm>
          <a:off x="1295873" y="607733"/>
          <a:ext cx="9395391" cy="112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2" tIns="118742" rIns="118742" bIns="118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a policy is not uniformly enforced, it can lead to feelings of inequality</a:t>
          </a:r>
        </a:p>
      </dsp:txBody>
      <dsp:txXfrm>
        <a:off x="1295873" y="607733"/>
        <a:ext cx="9395391" cy="1121968"/>
      </dsp:txXfrm>
    </dsp:sp>
    <dsp:sp modelId="{70CAB44C-6B1E-4319-8F12-FB492950B9C5}">
      <dsp:nvSpPr>
        <dsp:cNvPr id="0" name=""/>
        <dsp:cNvSpPr/>
      </dsp:nvSpPr>
      <dsp:spPr>
        <a:xfrm>
          <a:off x="0" y="2010194"/>
          <a:ext cx="10691265" cy="112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55B18-05F0-4A3B-AE4E-646576CA525D}">
      <dsp:nvSpPr>
        <dsp:cNvPr id="0" name=""/>
        <dsp:cNvSpPr/>
      </dsp:nvSpPr>
      <dsp:spPr>
        <a:xfrm>
          <a:off x="339395" y="2262637"/>
          <a:ext cx="617082" cy="617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FDB9-3378-450E-8C38-90E109648262}">
      <dsp:nvSpPr>
        <dsp:cNvPr id="0" name=""/>
        <dsp:cNvSpPr/>
      </dsp:nvSpPr>
      <dsp:spPr>
        <a:xfrm>
          <a:off x="1295873" y="2010194"/>
          <a:ext cx="9395391" cy="112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2" tIns="118742" rIns="118742" bIns="118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a project is over managed, team members can receive conflicting instructions when having to answer to several different supervisors.</a:t>
          </a:r>
        </a:p>
      </dsp:txBody>
      <dsp:txXfrm>
        <a:off x="1295873" y="2010194"/>
        <a:ext cx="9395391" cy="1121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65AEE27-AC40-75EB-4757-EC9D9D45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3E28F-D986-533D-9193-94EDF09D3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7"/>
            <a:ext cx="7983070" cy="95865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/>
              <a:t>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3BBFE-3AD0-6CCC-1890-850EF3BA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10" y="5715007"/>
            <a:ext cx="3633533" cy="958655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Aaron Camp CSD-380</a:t>
            </a:r>
          </a:p>
          <a:p>
            <a:pPr algn="ctr"/>
            <a:r>
              <a:rPr lang="en-US" sz="1800" dirty="0"/>
              <a:t>Module 9</a:t>
            </a:r>
          </a:p>
        </p:txBody>
      </p:sp>
    </p:spTree>
    <p:extLst>
      <p:ext uri="{BB962C8B-B14F-4D97-AF65-F5344CB8AC3E}">
        <p14:creationId xmlns:p14="http://schemas.microsoft.com/office/powerpoint/2010/main" val="266120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lose up image of hands applauding">
            <a:extLst>
              <a:ext uri="{FF2B5EF4-FFF2-40B4-BE49-F238E27FC236}">
                <a16:creationId xmlns:a16="http://schemas.microsoft.com/office/drawing/2014/main" id="{A5A4894E-4540-B23C-3299-7990DA2E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6" b="15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93DE4E-C52F-C883-9682-DA19F81A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makes a Just Culture?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3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C3276B9-2169-1239-38AE-054388A8F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70355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8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5B05788C-1F9E-2EA6-1C48-73F1B50F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75" r="20343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C4DCB-3224-25A5-02F2-FEE64DA1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dirty="0"/>
              <a:t>Blame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22AE-42CC-F1EF-37B3-E48B6731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Blame culture can increase hostility between team members and create an environment that is not conducive to preventing similar issues in the future.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4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ith idea concept">
            <a:extLst>
              <a:ext uri="{FF2B5EF4-FFF2-40B4-BE49-F238E27FC236}">
                <a16:creationId xmlns:a16="http://schemas.microsoft.com/office/drawing/2014/main" id="{EF8E030B-5EF8-FDDD-0461-A3E75EDC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45" r="17682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502CC-6859-8B8E-3599-EB3598B1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Outcome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AA28-A111-5B8D-70A2-72341E3A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US" dirty="0"/>
              <a:t>Outcome Bias is when someone disregards an idea after a failure</a:t>
            </a:r>
          </a:p>
          <a:p>
            <a:r>
              <a:rPr lang="en-US" dirty="0"/>
              <a:t>The failure could have been a result of poor implementation of a good idea</a:t>
            </a:r>
          </a:p>
          <a:p>
            <a:r>
              <a:rPr lang="en-US" dirty="0"/>
              <a:t>Outcome Bias can cause a good idea to be scrapped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402E4844-099C-5072-4304-F103EF2A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3" r="25717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69C6A-166C-32AF-261D-D8E0BD11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/>
              <a:t>Lack of transparency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B452-D74B-C172-7B13-58EEA9BC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US" dirty="0"/>
              <a:t>A lack of transparency fosters Blame Culture and corrodes trust.</a:t>
            </a:r>
          </a:p>
          <a:p>
            <a:r>
              <a:rPr lang="en-US" dirty="0"/>
              <a:t>Transparency helps with communication between team members.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7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9CCB-4FA1-776C-3D33-8317C120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Policy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958380-230E-1ECC-8430-24D8B52A9C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6937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195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Implementing a just culture</vt:lpstr>
      <vt:lpstr>What makes a Just Culture?</vt:lpstr>
      <vt:lpstr>PowerPoint Presentation</vt:lpstr>
      <vt:lpstr>Blame culture</vt:lpstr>
      <vt:lpstr>Outcome bias</vt:lpstr>
      <vt:lpstr>Lack of transparency </vt:lpstr>
      <vt:lpstr>Inconsistent Policy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Camp</dc:creator>
  <cp:lastModifiedBy>Camp, Aaron - DSU Student</cp:lastModifiedBy>
  <cp:revision>11</cp:revision>
  <dcterms:created xsi:type="dcterms:W3CDTF">2025-02-21T17:53:53Z</dcterms:created>
  <dcterms:modified xsi:type="dcterms:W3CDTF">2025-02-24T02:03:28Z</dcterms:modified>
</cp:coreProperties>
</file>