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34" r:id="rId5"/>
    <p:sldId id="316" r:id="rId6"/>
    <p:sldId id="337" r:id="rId7"/>
    <p:sldId id="350" r:id="rId8"/>
    <p:sldId id="351" r:id="rId9"/>
    <p:sldId id="342" r:id="rId10"/>
    <p:sldId id="353" r:id="rId11"/>
    <p:sldId id="352" r:id="rId12"/>
    <p:sldId id="354" r:id="rId13"/>
    <p:sldId id="355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4" d="100"/>
          <a:sy n="64" d="100"/>
        </p:scale>
        <p:origin x="1080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A5463-BC09-9AB3-605C-684A0CC3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9A790-2C88-7B8B-89B6-FECB7F2E6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E1602-9D46-605E-ADC0-B3EB23FA9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7D9C8-9A75-DDE0-2C43-C8F9AA16E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11A6E-E630-64B6-340E-34C2CE1BE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562E2-9D31-16DA-5A06-819AAFDB0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77A72-D4BA-664F-C322-59E18B7B3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EFB4-CDA6-9D45-DB44-5F51A63CF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1263-189F-5258-03A9-46D9A5CE4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9600E-7152-B5A2-7989-4A5FB05B1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CCEE8-FF5F-2294-BA9C-2E6FDBC9F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B5A1-EF95-4E7E-E5D5-C928FCBBD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3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43BAF-8CEC-E7F0-7CD8-F705AEA50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F33D83-35C2-26E4-7D76-7C7042D8D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FDA9F9-B701-780E-61DB-CF06E78EE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A44BB-8227-9F60-361B-F323612C3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41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821FF-F0C7-8458-9F51-26E215ABE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55784-DF37-A010-D25C-0B15BC23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F3738-8302-4D9D-8CBF-D99CA1977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1E7AC-BC51-74EC-F92B-71B2764C1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1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6C33F-51D2-A892-91D5-58D517F2F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18F5CA-B193-2146-35D0-F0061E1E4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172EE-8477-60FB-89FF-4ECE01D4A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C89B-6333-E234-E66D-DDAE22825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pagerduty.com/resour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Aaron camp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BD12E-2DC3-0DE0-3729-D961CE854EA5}"/>
              </a:ext>
            </a:extLst>
          </p:cNvPr>
          <p:cNvSpPr txBox="1"/>
          <p:nvPr/>
        </p:nvSpPr>
        <p:spPr>
          <a:xfrm>
            <a:off x="1888761" y="4302177"/>
            <a:ext cx="49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7.2 Assignment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701AE-1F0B-DAEC-7D35-7BE1DBB6D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0A707DF-1E7B-7E97-34F5-B6BA2224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time limits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79265CCC-FF75-8254-D611-EDFA8B08F6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80B7-0D46-08C1-F3C7-75170560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good idea to have time limits set for resolving issues. These time limits can be set based on the urgency of the issue.</a:t>
            </a:r>
          </a:p>
          <a:p>
            <a:r>
              <a:rPr lang="en-US" dirty="0"/>
              <a:t>If an issue has not been resolved in the assigned time frame it will automatically escalate the issue up the chain.</a:t>
            </a:r>
          </a:p>
          <a:p>
            <a:r>
              <a:rPr lang="en-US" dirty="0"/>
              <a:t>If team members are working to resolve an issue, they might lose track of time so automating the time limit escalations.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0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778889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PagerDuty On-Call Rotations and schedules </a:t>
            </a:r>
            <a:r>
              <a:rPr lang="en-US" dirty="0">
                <a:hlinkClick r:id="rId4"/>
              </a:rPr>
              <a:t>https://www.pagerduty.com/resources</a:t>
            </a:r>
            <a:endParaRPr lang="en-US" dirty="0"/>
          </a:p>
          <a:p>
            <a:r>
              <a:rPr lang="en-US" dirty="0"/>
              <a:t>Squadcast On-Call Rotation: Tutorial &amp; Best Practices</a:t>
            </a:r>
          </a:p>
          <a:p>
            <a:r>
              <a:rPr lang="en-US" dirty="0"/>
              <a:t>https://www.squadcast.com/sre-best-practices/on-call-rotation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110966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pager rotation best practices</a:t>
            </a:r>
            <a:endParaRPr lang="en-US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Ensure 24 Hour Coverage</a:t>
            </a:r>
          </a:p>
          <a:p>
            <a:r>
              <a:rPr lang="en-US" dirty="0"/>
              <a:t>Create Teams </a:t>
            </a:r>
          </a:p>
          <a:p>
            <a:r>
              <a:rPr lang="en-US" dirty="0"/>
              <a:t>	Create escalation Procedure</a:t>
            </a:r>
          </a:p>
          <a:p>
            <a:r>
              <a:rPr lang="en-US" dirty="0"/>
              <a:t>Set Time Limits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Maintaining 24-hour coverage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D150-F46D-B2EF-52EA-8251E6A25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3FDD4F8-CC18-B1B0-408C-EC2A4C6B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24-hour coverage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F7A930B-7A35-622A-0EE2-402A1CE0F4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F526-44CF-D8B8-5F3F-92294DFE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on-call rotation should be designed to always have at least one person on-call.</a:t>
            </a:r>
          </a:p>
          <a:p>
            <a:r>
              <a:rPr lang="en-US" dirty="0"/>
              <a:t>This ensures that someone is available at any time of day.</a:t>
            </a:r>
          </a:p>
          <a:p>
            <a:r>
              <a:rPr lang="en-US" dirty="0"/>
              <a:t>The scheduling of on-call shifts can be simplified by using software to automate the scheduling.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BC32D-257D-D041-22B1-25637428D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306A-43AB-43D3-F9B5-1F900CC98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Creating teams for specific features and services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AA76217F-32E0-48CA-B4D3-238136A4B9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301784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 specific teams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larger projects, it makes sense to create teams that our dedicated to specific services of the product.</a:t>
            </a:r>
          </a:p>
          <a:p>
            <a:r>
              <a:rPr lang="en-US" dirty="0"/>
              <a:t>Each team will rotate on-call duties to its members.</a:t>
            </a:r>
          </a:p>
          <a:p>
            <a:r>
              <a:rPr lang="en-US" dirty="0"/>
              <a:t>The use of specialized teams will help issues get resolved quicker and reduce the number of escalations.</a:t>
            </a:r>
          </a:p>
          <a:p>
            <a:r>
              <a:rPr lang="en-US" dirty="0"/>
              <a:t>Only the team that handles the service that the bug effects will need called in.</a:t>
            </a:r>
          </a:p>
          <a:p>
            <a:r>
              <a:rPr lang="en-US" dirty="0"/>
              <a:t>Since the team is specialized in a specific service, they can focus on solutions to their assigned service. 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DFC7-BDDD-E5DD-C36D-00F3C6699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B406-E950-E4AA-B8F4-9E9EAE3CD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Develop an escalation procedure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0817B6ED-36D8-A9D7-A856-DF8B307A66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81667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4138D-9301-7A70-964E-00087088A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18755E1-3CA7-65CA-8F24-66F05EE9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an escalation procedure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65365291-CAA3-51E8-CEEB-0FD76C28D7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498E-942C-2102-9227-15849880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problems that a team will be unable to resolve, it is important to have a procedure in place to escalate these problems effectively.</a:t>
            </a:r>
          </a:p>
          <a:p>
            <a:r>
              <a:rPr lang="en-US" dirty="0"/>
              <a:t>Proper channels should be used for the escalation of issues. Having a team that handles escalations is a great way to ensure the escalation is received by the proper individuals.</a:t>
            </a:r>
          </a:p>
          <a:p>
            <a:r>
              <a:rPr lang="en-US" dirty="0"/>
              <a:t>The escalation procedure should be able to assign urgency levels to escalations so the most crucial issues can be handled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3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E9F4E-C3B5-4FF4-944D-4B820069C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065D-0166-2751-264E-7098ABA8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1709881"/>
          </a:xfrm>
        </p:spPr>
        <p:txBody>
          <a:bodyPr/>
          <a:lstStyle/>
          <a:p>
            <a:r>
              <a:rPr lang="en-US" dirty="0"/>
              <a:t>Set time limits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0244E806-1B23-923E-A421-D7C3F4A1C3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33274674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{0C2E453F-09C7-4BD7-B975-E6C473003EFC}tf89338750_win32</Template>
  <TotalTime>53</TotalTime>
  <Words>379</Words>
  <Application>Microsoft Office PowerPoint</Application>
  <PresentationFormat>Widescreen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</vt:lpstr>
      <vt:lpstr>Univers</vt:lpstr>
      <vt:lpstr>GradientVTI</vt:lpstr>
      <vt:lpstr>Aaron camp</vt:lpstr>
      <vt:lpstr>pager rotation best practices</vt:lpstr>
      <vt:lpstr>Maintaining 24-hour coverage</vt:lpstr>
      <vt:lpstr>Ensure 24-hour coverage</vt:lpstr>
      <vt:lpstr>Creating teams for specific features and services</vt:lpstr>
      <vt:lpstr>Create service specific teams</vt:lpstr>
      <vt:lpstr>Develop an escalation procedure</vt:lpstr>
      <vt:lpstr>Develop an escalation procedure</vt:lpstr>
      <vt:lpstr>Set time limits</vt:lpstr>
      <vt:lpstr>Set time limits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Camp, Aaron - DSU Student</dc:creator>
  <cp:lastModifiedBy>Camp, Aaron - DSU Student</cp:lastModifiedBy>
  <cp:revision>2</cp:revision>
  <dcterms:created xsi:type="dcterms:W3CDTF">2025-02-16T22:24:12Z</dcterms:created>
  <dcterms:modified xsi:type="dcterms:W3CDTF">2025-02-16T23:17:29Z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