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DEAF0-B9A2-2045-A65C-D288838B03EF}" type="datetimeFigureOut">
              <a:rPr lang="en-US" smtClean="0"/>
              <a:t>5/4/21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975C9-02B7-0246-B072-63931AEF0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2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975C9-02B7-0246-B072-63931AEF05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26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9B00-A561-7042-960A-CFA536CCD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3C276-69CB-2C4A-8E6C-23953CA90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3F9A9-B75D-2047-9C31-76701A165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19E7-B4EF-9345-8673-6F667A84BDC8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9A7DA-8EEF-A242-9D67-D41BF193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AA11C-CE5C-014F-9658-7B321C00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2E6D-ED0B-EB4A-BF07-47FD6B141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2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81EC-BC82-E94B-8B98-A10B4BB2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6CA89-C05B-4E4F-9DE8-76D7DFCA7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61D12-B3A9-D94F-AC7D-ADCFEF70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19E7-B4EF-9345-8673-6F667A84BDC8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094A6-8761-4F4E-88C0-AAD9AAA0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9A863-FC35-1F4D-8EA3-41E1EB76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2E6D-ED0B-EB4A-BF07-47FD6B141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A3B193-8852-6144-9167-7470565DA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8B1CC-6086-E743-B3F0-29E850BBD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A56C5-4EFA-BB44-9EA3-95D33956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19E7-B4EF-9345-8673-6F667A84BDC8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D7A29-55D4-A04E-8B7E-0F69BF6E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F0A87-80D5-A94F-AA30-991AD5E1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2E6D-ED0B-EB4A-BF07-47FD6B141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3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509A3-CE50-4144-A338-016D3948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977AA-4CD6-EF4A-89F8-15850D56D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8BCEE-F922-2E4B-9F2E-BC03672F2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19E7-B4EF-9345-8673-6F667A84BDC8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713D1-4937-2040-A282-3553E57A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4BC9-0319-464A-AD00-70CAE184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2E6D-ED0B-EB4A-BF07-47FD6B141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31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B1153-D41C-4445-8897-29530AAFB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A0EFD-9E4E-F646-BB6B-2C25AD35F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4A6FB-7193-6E4D-AC6C-719B8025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19E7-B4EF-9345-8673-6F667A84BDC8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FDF62-42FE-944B-A1EE-FC6CB649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9018B-4408-1C44-B2BE-B98347DC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2E6D-ED0B-EB4A-BF07-47FD6B141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5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EC1D6-8FDA-3349-BCC3-AEF49A04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A255-DC8A-A749-962E-52BF16743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62FCB-30D4-FB4F-833E-2EA380074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BC5DD-E167-E14F-BA67-84672D4F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19E7-B4EF-9345-8673-6F667A84BDC8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C7AC2-CF72-D94E-B745-135826CE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9FB39-54AA-F64D-84E3-B99598E4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2E6D-ED0B-EB4A-BF07-47FD6B141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0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AA88-EB2F-664B-BF78-60FD2F6F2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AD186-5766-9B4F-B52A-84615A0D8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F45C6-566E-524D-A748-DD1A360F3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8C0DF6-8E90-D44C-8561-5AA3E0EFC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E92EE2-A89D-2447-BA30-0FD31350E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04B9E5-C6D4-8D4B-B115-BADE2EA0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19E7-B4EF-9345-8673-6F667A84BDC8}" type="datetimeFigureOut">
              <a:rPr lang="en-US" smtClean="0"/>
              <a:t>5/4/21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C1619-287D-9147-B10D-6432F7682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90A777-7150-B241-859C-D0933E46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2E6D-ED0B-EB4A-BF07-47FD6B141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0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72826-6F16-2D42-8EE5-9D77062DC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E6DCB1-1D39-2F46-810B-04C517E0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19E7-B4EF-9345-8673-6F667A84BDC8}" type="datetimeFigureOut">
              <a:rPr lang="en-US" smtClean="0"/>
              <a:t>5/4/21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EA6C8-80E8-A64F-B79D-39A0DF6DC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47F06-3C94-5349-AD3C-A9C264AB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2E6D-ED0B-EB4A-BF07-47FD6B141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808B7-3308-F341-AA1B-6C064D93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19E7-B4EF-9345-8673-6F667A84BDC8}" type="datetimeFigureOut">
              <a:rPr lang="en-US" smtClean="0"/>
              <a:t>5/4/21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328AEB-1300-6241-9CCE-CC2A22E7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C71DC-2C17-314F-B111-17406690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2E6D-ED0B-EB4A-BF07-47FD6B141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3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136C-161A-384B-8CC4-FDF36722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5D535-6556-DF4A-9E3D-20457521F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0E7A6-EB10-3C40-97E2-519C6AF35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FC1E-8B34-CC44-B0A2-909303171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19E7-B4EF-9345-8673-6F667A84BDC8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2C3B2-FCC0-D04D-8171-402DA03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6E880-065E-0442-9E0C-7085BC50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2E6D-ED0B-EB4A-BF07-47FD6B141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8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4EAC-C32F-9D46-84E7-CDCF31B7B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A9F444-0EC1-2B49-A1C4-6687715BE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CAB97-E848-0C4A-BC91-FD322543C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776B9-02AE-3242-A9D4-E4FB993A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F19E7-B4EF-9345-8673-6F667A84BDC8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EE3BB-5303-C84C-BF0A-5FB17B16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5E30D-01E3-5548-A69E-DFAAF2B2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2E6D-ED0B-EB4A-BF07-47FD6B141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11903A-398A-B24A-9DB1-11EEFA263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AEA5C-B836-5447-B3F8-40BFF568A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A4FDF-6ABE-BD4F-BB7A-4510A150A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F19E7-B4EF-9345-8673-6F667A84BDC8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D0589-9847-CE4C-900F-1391506C4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6356B-F580-A74B-B95B-5CDDF48AD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F2E6D-ED0B-EB4A-BF07-47FD6B141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8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A66935-6193-ED43-8325-D0E66350A4DB}"/>
              </a:ext>
            </a:extLst>
          </p:cNvPr>
          <p:cNvSpPr/>
          <p:nvPr/>
        </p:nvSpPr>
        <p:spPr>
          <a:xfrm>
            <a:off x="1674838" y="962408"/>
            <a:ext cx="2087865" cy="14549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problemDef</a:t>
            </a:r>
            <a:r>
              <a:rPr lang="en-US" dirty="0">
                <a:solidFill>
                  <a:schemeClr val="tx1"/>
                </a:solidFill>
              </a:rPr>
              <a:t> 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E8F6F1-E1BA-094A-B846-377901D4778D}"/>
              </a:ext>
            </a:extLst>
          </p:cNvPr>
          <p:cNvSpPr/>
          <p:nvPr/>
        </p:nvSpPr>
        <p:spPr>
          <a:xfrm>
            <a:off x="1674838" y="3610305"/>
            <a:ext cx="2087864" cy="8171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controlsDef</a:t>
            </a:r>
            <a:r>
              <a:rPr lang="en-US" dirty="0">
                <a:solidFill>
                  <a:schemeClr val="tx1"/>
                </a:solidFill>
              </a:rPr>
              <a:t> 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04BE29-2CD9-D642-BF47-A60659A9D615}"/>
              </a:ext>
            </a:extLst>
          </p:cNvPr>
          <p:cNvSpPr/>
          <p:nvPr/>
        </p:nvSpPr>
        <p:spPr>
          <a:xfrm>
            <a:off x="5030053" y="1616605"/>
            <a:ext cx="2927700" cy="25316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RAT Toolbox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5A3AA-F097-864F-8724-A9A9BC96628B}"/>
              </a:ext>
            </a:extLst>
          </p:cNvPr>
          <p:cNvSpPr/>
          <p:nvPr/>
        </p:nvSpPr>
        <p:spPr>
          <a:xfrm>
            <a:off x="9225103" y="1114808"/>
            <a:ext cx="1746279" cy="1302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 </a:t>
            </a:r>
            <a:r>
              <a:rPr lang="en-US" dirty="0" err="1">
                <a:solidFill>
                  <a:schemeClr val="tx1"/>
                </a:solidFill>
              </a:rPr>
              <a:t>problemDef</a:t>
            </a:r>
            <a:r>
              <a:rPr lang="en-US" dirty="0">
                <a:solidFill>
                  <a:schemeClr val="tx1"/>
                </a:solidFill>
              </a:rPr>
              <a:t>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1067AB-1768-844D-884D-CA5CD0D5B8CA}"/>
              </a:ext>
            </a:extLst>
          </p:cNvPr>
          <p:cNvSpPr/>
          <p:nvPr/>
        </p:nvSpPr>
        <p:spPr>
          <a:xfrm>
            <a:off x="9225102" y="3256465"/>
            <a:ext cx="1746279" cy="11841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Block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0E899D2-5FC8-D146-92DF-9CFA1E4B137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762703" y="1689894"/>
            <a:ext cx="1267350" cy="1053306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074030E6-5374-E248-B605-B937676ACAD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762702" y="3015051"/>
            <a:ext cx="1267351" cy="1003844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BD12A9F-0CAB-7A4B-BEE1-0472C9BDDFDD}"/>
              </a:ext>
            </a:extLst>
          </p:cNvPr>
          <p:cNvCxnSpPr>
            <a:cxnSpLocks/>
          </p:cNvCxnSpPr>
          <p:nvPr/>
        </p:nvCxnSpPr>
        <p:spPr>
          <a:xfrm flipV="1">
            <a:off x="7957751" y="1739356"/>
            <a:ext cx="1267351" cy="1003844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4B8D80B-8527-4142-9911-A394F8519A35}"/>
              </a:ext>
            </a:extLst>
          </p:cNvPr>
          <p:cNvCxnSpPr>
            <a:cxnSpLocks/>
          </p:cNvCxnSpPr>
          <p:nvPr/>
        </p:nvCxnSpPr>
        <p:spPr>
          <a:xfrm>
            <a:off x="7957752" y="3015051"/>
            <a:ext cx="1267350" cy="1053306"/>
          </a:xfrm>
          <a:prstGeom prst="bentConnector3">
            <a:avLst>
              <a:gd name="adj1" fmla="val 50975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04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Arwel Hughes</dc:creator>
  <cp:lastModifiedBy>Arwel Hughes</cp:lastModifiedBy>
  <cp:revision>2</cp:revision>
  <dcterms:created xsi:type="dcterms:W3CDTF">2021-05-04T09:21:28Z</dcterms:created>
  <dcterms:modified xsi:type="dcterms:W3CDTF">2021-05-04T09:32:32Z</dcterms:modified>
</cp:coreProperties>
</file>