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8EAE4-2AA1-4D4E-8DC6-ED9F8A65CCFB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88AB-91CF-9941-9ADE-E0EB8AC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88AB-91CF-9941-9ADE-E0EB8ACD6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CC87-31BD-6344-978E-04EE3A97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7282-6AB6-DE4E-8ED0-FD4C1D8E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C70E-5B81-7045-ABA6-36FCF663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9763-DE45-A749-B00F-6FE300F0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7F59-379C-A843-80FA-C9C8A831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A463-4375-A447-9BD1-B15742F4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59F9-29DF-7E4D-A1E8-8940D21B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F68F-3413-724B-896A-61F549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F7AD-2A95-584F-B301-4C211402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A61F-C5CA-8C4F-B78B-D97B0EE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4AA8D-20E4-A045-87B4-8162C4184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BCD6-79D9-9143-AEA8-07D5C9A4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967A-0F18-5345-BB9B-951A4BFA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382E-79D0-1648-AE8E-1ADD524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358A-EC17-2741-8D6D-E3D38A4F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76C-406D-F54E-9D02-9E71542D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68A0-5659-634B-A0B4-BF63C00C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8E7A-BEB3-B94C-BD2B-02CFCC8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E1E4-156A-AA4F-86C4-3FB660E6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000F-BB9F-1B47-BA2C-6B0452FE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5ECF-3CD6-C04E-AD8C-D0FF4B2B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9553-17DF-F446-94FA-ADCB3F82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48FE-D256-2048-B3A9-46088DA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F149-4A60-054C-B194-D8949B1A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966D-4C6A-074E-BC19-383B0A36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4508-6AA3-0B45-8926-6F4C9C16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7BC1-0BC4-F941-943D-DBE4F0DA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FCEF-4A73-4646-A4AD-1F7E4852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7ECB-CD3C-3B46-A364-EFB4073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91F7-1F20-5443-AF88-7E0C251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9A54A-60F0-114A-AA3B-A992F3F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71E2-4DC0-4C46-9D63-D51E30E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9010-1137-FB48-A93D-DFC51B19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6EB7-8EBD-E644-AE0E-420427370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1C52C-8AA2-9B4F-8B34-8DE1417F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B113-47F8-2F45-900B-0B34ECA3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C0AC-F8E9-5146-9E87-CF123BC4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63199-D299-CE4A-9C47-D4C493C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07859-F912-6248-B5F1-23677602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828B-8579-0E4D-9DB1-977781B5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5C66-1E32-E244-BBEB-16B7FE8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101C8-9B80-6448-BABB-180B8FAF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F5EA5-20FA-5F43-BF06-708B762A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314B5-2B60-1748-B4EF-D104708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4FAC-DD56-B64E-9D2D-F709D497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59F8-3842-4445-8103-2974EF4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B45-7303-B04E-8DE0-0D4AFF2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EC75-39DD-C94E-B122-60F36B6F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2FE6-B4EA-D94F-82B0-62850F14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3DA6-D7B2-1044-A8C0-5E207C4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1198-22DF-5B4C-8A8A-F3C8FD93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D9D7-9A42-8045-89D4-61A17B2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397-DBCB-6842-BAEC-36F34B3F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4CB3-6D6C-6A4D-A51E-BBC9A4110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37BB-81F5-814E-86F2-CE93C159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C958-9800-8C45-BAB6-269C3F90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A8CC-AF7E-E546-A89F-C3D3457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043B6-04DE-D144-AC87-B6E9810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146E5-09A0-9542-986B-5BB73A77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9471-8543-904C-A6EB-ECDC332B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FE85-7743-244B-B23D-1C8FB353D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407C-F5EF-0441-8467-1A97CCA88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BC32-B771-8A4C-BF4F-58F3F9BE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04742-1166-1241-B097-2785FDC8ABD7}"/>
              </a:ext>
            </a:extLst>
          </p:cNvPr>
          <p:cNvSpPr txBox="1"/>
          <p:nvPr/>
        </p:nvSpPr>
        <p:spPr>
          <a:xfrm>
            <a:off x="482077" y="1340791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Definition Class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B9259-E6BD-8E48-9253-455D2BC20ED3}"/>
              </a:ext>
            </a:extLst>
          </p:cNvPr>
          <p:cNvSpPr txBox="1"/>
          <p:nvPr/>
        </p:nvSpPr>
        <p:spPr>
          <a:xfrm>
            <a:off x="2827688" y="2257168"/>
            <a:ext cx="159139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API (</a:t>
            </a:r>
            <a:r>
              <a:rPr lang="en-US" dirty="0" err="1"/>
              <a:t>mex</a:t>
            </a:r>
            <a:r>
              <a:rPr lang="en-US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00F70-141F-3047-A5F6-1FC4A240B660}"/>
              </a:ext>
            </a:extLst>
          </p:cNvPr>
          <p:cNvSpPr txBox="1"/>
          <p:nvPr/>
        </p:nvSpPr>
        <p:spPr>
          <a:xfrm>
            <a:off x="636538" y="4739939"/>
            <a:ext cx="18661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Definition Class 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FC5D-9CE0-484E-9D59-96C05EAF567D}"/>
              </a:ext>
            </a:extLst>
          </p:cNvPr>
          <p:cNvSpPr txBox="1"/>
          <p:nvPr/>
        </p:nvSpPr>
        <p:spPr>
          <a:xfrm>
            <a:off x="2827687" y="3631336"/>
            <a:ext cx="159139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 API (</a:t>
            </a:r>
            <a:r>
              <a:rPr lang="en-US" dirty="0" err="1"/>
              <a:t>cTypes</a:t>
            </a:r>
            <a:r>
              <a:rPr lang="en-US" dirty="0"/>
              <a:t>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187A1-4D33-6840-BB02-C10E207F66BD}"/>
              </a:ext>
            </a:extLst>
          </p:cNvPr>
          <p:cNvSpPr/>
          <p:nvPr/>
        </p:nvSpPr>
        <p:spPr>
          <a:xfrm>
            <a:off x="5142718" y="1987122"/>
            <a:ext cx="2811111" cy="29406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Calculation 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2BF10-28AF-CE49-8597-EFD677EBB3A0}"/>
              </a:ext>
            </a:extLst>
          </p:cNvPr>
          <p:cNvSpPr txBox="1"/>
          <p:nvPr/>
        </p:nvSpPr>
        <p:spPr>
          <a:xfrm>
            <a:off x="6756125" y="2153724"/>
            <a:ext cx="94239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normAutofit fontScale="70000" lnSpcReduction="20000"/>
          </a:bodyPr>
          <a:lstStyle/>
          <a:p>
            <a:r>
              <a:rPr lang="en-US" dirty="0"/>
              <a:t>Embedded Octave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CB6AB-E7FE-D449-99D5-8A0F2162DB68}"/>
              </a:ext>
            </a:extLst>
          </p:cNvPr>
          <p:cNvSpPr txBox="1"/>
          <p:nvPr/>
        </p:nvSpPr>
        <p:spPr>
          <a:xfrm>
            <a:off x="6756125" y="4111840"/>
            <a:ext cx="94239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normAutofit fontScale="70000" lnSpcReduction="20000"/>
          </a:bodyPr>
          <a:lstStyle/>
          <a:p>
            <a:r>
              <a:rPr lang="en-US" dirty="0"/>
              <a:t>Embedded Python Interpreter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B9096-0D4C-8E49-AB66-664530FA0D85}"/>
              </a:ext>
            </a:extLst>
          </p:cNvPr>
          <p:cNvSpPr txBox="1"/>
          <p:nvPr/>
        </p:nvSpPr>
        <p:spPr>
          <a:xfrm>
            <a:off x="9016498" y="1610837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Model (.m)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EE742-8583-6C4E-A2AC-E815CEEBF670}"/>
              </a:ext>
            </a:extLst>
          </p:cNvPr>
          <p:cNvSpPr txBox="1"/>
          <p:nvPr/>
        </p:nvSpPr>
        <p:spPr>
          <a:xfrm>
            <a:off x="9147161" y="4465076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Model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BE5B61-020A-954F-A4C6-84B0B3BD7D89}"/>
              </a:ext>
            </a:extLst>
          </p:cNvPr>
          <p:cNvCxnSpPr/>
          <p:nvPr/>
        </p:nvCxnSpPr>
        <p:spPr>
          <a:xfrm>
            <a:off x="2157800" y="2090566"/>
            <a:ext cx="609600" cy="4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A45A4-8AF8-B04E-9BC4-F96E68791E13}"/>
              </a:ext>
            </a:extLst>
          </p:cNvPr>
          <p:cNvCxnSpPr>
            <a:cxnSpLocks/>
          </p:cNvCxnSpPr>
          <p:nvPr/>
        </p:nvCxnSpPr>
        <p:spPr>
          <a:xfrm>
            <a:off x="4422257" y="2672625"/>
            <a:ext cx="679950" cy="38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3719D-15A3-1B4D-9403-12E612503A66}"/>
              </a:ext>
            </a:extLst>
          </p:cNvPr>
          <p:cNvCxnSpPr>
            <a:cxnSpLocks/>
          </p:cNvCxnSpPr>
          <p:nvPr/>
        </p:nvCxnSpPr>
        <p:spPr>
          <a:xfrm flipV="1">
            <a:off x="2310200" y="4176921"/>
            <a:ext cx="495200" cy="57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7DE98F-A373-9343-9218-12F3FC85EED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418807" y="3457424"/>
            <a:ext cx="723911" cy="4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723226-65C1-C143-B684-B2201A73F30C}"/>
              </a:ext>
            </a:extLst>
          </p:cNvPr>
          <p:cNvCxnSpPr>
            <a:cxnSpLocks/>
          </p:cNvCxnSpPr>
          <p:nvPr/>
        </p:nvCxnSpPr>
        <p:spPr>
          <a:xfrm flipV="1">
            <a:off x="7741508" y="1987122"/>
            <a:ext cx="1192285" cy="40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8BD63-8943-B043-95BA-B82CE15F9928}"/>
              </a:ext>
            </a:extLst>
          </p:cNvPr>
          <p:cNvCxnSpPr>
            <a:cxnSpLocks/>
          </p:cNvCxnSpPr>
          <p:nvPr/>
        </p:nvCxnSpPr>
        <p:spPr>
          <a:xfrm>
            <a:off x="7741507" y="4435005"/>
            <a:ext cx="1274991" cy="35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11273</TotalTime>
  <Words>43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Arwel Hughes</dc:creator>
  <cp:lastModifiedBy>Arwel Hughes</cp:lastModifiedBy>
  <cp:revision>4</cp:revision>
  <dcterms:created xsi:type="dcterms:W3CDTF">2021-04-23T15:12:40Z</dcterms:created>
  <dcterms:modified xsi:type="dcterms:W3CDTF">2021-05-14T08:24:02Z</dcterms:modified>
</cp:coreProperties>
</file>