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FCD8-D615-FC6F-ED8B-510F5208A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2E3A50-188F-FC0F-661C-450BC7C5D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29D42-1261-DB0E-DF5B-8BAEDFA464FC}"/>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5" name="Footer Placeholder 4">
            <a:extLst>
              <a:ext uri="{FF2B5EF4-FFF2-40B4-BE49-F238E27FC236}">
                <a16:creationId xmlns:a16="http://schemas.microsoft.com/office/drawing/2014/main" id="{9FEFC107-BD65-7471-4BE2-19A01FAD1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B269B-37A7-1137-DF08-94AF9C4A81A1}"/>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1918184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E4E6-47DF-CCDD-10B6-CFD191BC8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5C3D29-5F1C-049F-0CF5-12CDDDB6D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8A687-3BD4-6658-7959-5763A1807AE9}"/>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5" name="Footer Placeholder 4">
            <a:extLst>
              <a:ext uri="{FF2B5EF4-FFF2-40B4-BE49-F238E27FC236}">
                <a16:creationId xmlns:a16="http://schemas.microsoft.com/office/drawing/2014/main" id="{22CD366B-8D04-B8B2-B58B-48375C770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FE70E-C26A-9F12-780A-E43D531757CC}"/>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149767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ADF85A-6788-A466-A337-278BD75839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A8F9C-E97E-EC87-59AA-AAB74B597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D9AE5-5856-EFD4-923C-79B32A5BB4A0}"/>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5" name="Footer Placeholder 4">
            <a:extLst>
              <a:ext uri="{FF2B5EF4-FFF2-40B4-BE49-F238E27FC236}">
                <a16:creationId xmlns:a16="http://schemas.microsoft.com/office/drawing/2014/main" id="{66D60B27-CDE2-D568-F6D2-82698C1D0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94E9B-AAA8-7C52-7587-99E17D61A675}"/>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16443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2AA1-5725-1BD6-F4B8-53EF1B29CD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75E83-54BD-3370-8448-B641C8D5E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97EAC-0A21-DD65-EAD2-7FC647EE009E}"/>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5" name="Footer Placeholder 4">
            <a:extLst>
              <a:ext uri="{FF2B5EF4-FFF2-40B4-BE49-F238E27FC236}">
                <a16:creationId xmlns:a16="http://schemas.microsoft.com/office/drawing/2014/main" id="{7C0056A2-B014-C51D-112A-AB9D34A01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ED8F2-3928-874A-510C-8C78D6843039}"/>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60574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E0D0-01CC-2740-D86E-636262F662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42613-1496-CA66-EFD7-8320A5829A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2E102-79AA-94BE-EF5A-25FD770173CB}"/>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5" name="Footer Placeholder 4">
            <a:extLst>
              <a:ext uri="{FF2B5EF4-FFF2-40B4-BE49-F238E27FC236}">
                <a16:creationId xmlns:a16="http://schemas.microsoft.com/office/drawing/2014/main" id="{073361EC-067A-47B2-1635-605929B72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F97AF-FE46-6C03-F90B-BF573BBE6508}"/>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284310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3856-B954-6DF9-313C-0C7F3E851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7ADA5-6CB6-B06C-DC44-B20465694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E6637B-78E9-7FFF-FF64-FC0808AD76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9E008-DFA0-1ED0-4A1C-658A5846FD71}"/>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6" name="Footer Placeholder 5">
            <a:extLst>
              <a:ext uri="{FF2B5EF4-FFF2-40B4-BE49-F238E27FC236}">
                <a16:creationId xmlns:a16="http://schemas.microsoft.com/office/drawing/2014/main" id="{2AFECE30-14CE-6309-3C9F-7DCF55A81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229EC-B606-7B5C-BF6B-02C1DADBC5CB}"/>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197107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3852-829F-DC14-C4DB-FC06C25D43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F923B-B012-1F8A-3A86-B96C9437C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A561E2-A235-19F9-01A1-D5FD99709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4D6F32-7037-54B6-226C-9ABDB710C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F0704-682D-E338-1866-8509F32442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355D6A-EB1E-2A8D-9F35-486999CE6691}"/>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8" name="Footer Placeholder 7">
            <a:extLst>
              <a:ext uri="{FF2B5EF4-FFF2-40B4-BE49-F238E27FC236}">
                <a16:creationId xmlns:a16="http://schemas.microsoft.com/office/drawing/2014/main" id="{B0D179FC-7A58-CCC9-2C13-B162069C3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AEBDDE-02D5-CC6C-8EF0-551A6DE29BEA}"/>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55512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7226-19D9-9672-2D28-3A7FBF15AC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9037CB-AD8F-9F49-0A81-45848EBE5470}"/>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4" name="Footer Placeholder 3">
            <a:extLst>
              <a:ext uri="{FF2B5EF4-FFF2-40B4-BE49-F238E27FC236}">
                <a16:creationId xmlns:a16="http://schemas.microsoft.com/office/drawing/2014/main" id="{BB2700A9-832E-32A5-E3D9-A8500EE92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A2FAC5-8413-2A21-BD3D-1B905BA42D85}"/>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140229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AC0D6-BF8F-9EF2-288F-35CEB3FD6E7E}"/>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3" name="Footer Placeholder 2">
            <a:extLst>
              <a:ext uri="{FF2B5EF4-FFF2-40B4-BE49-F238E27FC236}">
                <a16:creationId xmlns:a16="http://schemas.microsoft.com/office/drawing/2014/main" id="{690A7D4D-0962-8F3A-0070-E2B5FE42D8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5AB4F2-8413-9F36-DC13-1AC5800B2C5C}"/>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183519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055D-FF4A-6982-0BD5-8C3C3B68F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C1644-4F4A-8AE2-EFEA-0FBAA608F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56F57A-A907-B054-44F4-1C984219A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D5BA9-70F7-075D-777D-A22A45194358}"/>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6" name="Footer Placeholder 5">
            <a:extLst>
              <a:ext uri="{FF2B5EF4-FFF2-40B4-BE49-F238E27FC236}">
                <a16:creationId xmlns:a16="http://schemas.microsoft.com/office/drawing/2014/main" id="{06C6ACB5-702D-BE84-E3EA-B98EFE93C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6724E-1622-FDE3-4205-E924788E7F7E}"/>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404017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8A6B-012A-94FB-6456-9CB7C9034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BD5C58-05EF-8C62-6827-5C70AE8EA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C61826-D4E1-0397-CC67-142C166BF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79AF0-706C-97D7-61AB-A22F9E8E0953}"/>
              </a:ext>
            </a:extLst>
          </p:cNvPr>
          <p:cNvSpPr>
            <a:spLocks noGrp="1"/>
          </p:cNvSpPr>
          <p:nvPr>
            <p:ph type="dt" sz="half" idx="10"/>
          </p:nvPr>
        </p:nvSpPr>
        <p:spPr/>
        <p:txBody>
          <a:bodyPr/>
          <a:lstStyle/>
          <a:p>
            <a:fld id="{7EE2F3BF-ADFA-498C-ABF8-A5F388AB1684}" type="datetimeFigureOut">
              <a:rPr lang="en-US" smtClean="0"/>
              <a:t>9/29/2024</a:t>
            </a:fld>
            <a:endParaRPr lang="en-US"/>
          </a:p>
        </p:txBody>
      </p:sp>
      <p:sp>
        <p:nvSpPr>
          <p:cNvPr id="6" name="Footer Placeholder 5">
            <a:extLst>
              <a:ext uri="{FF2B5EF4-FFF2-40B4-BE49-F238E27FC236}">
                <a16:creationId xmlns:a16="http://schemas.microsoft.com/office/drawing/2014/main" id="{79AEEC1F-E47F-12FF-65AA-9C1F09B59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EAA2C-CF52-9382-FEFE-4352B98127A5}"/>
              </a:ext>
            </a:extLst>
          </p:cNvPr>
          <p:cNvSpPr>
            <a:spLocks noGrp="1"/>
          </p:cNvSpPr>
          <p:nvPr>
            <p:ph type="sldNum" sz="quarter" idx="12"/>
          </p:nvPr>
        </p:nvSpPr>
        <p:spPr/>
        <p:txBody>
          <a:bodyPr/>
          <a:lstStyle/>
          <a:p>
            <a:fld id="{B95DB2EF-C7DA-4C50-88FA-5F8500911562}" type="slidenum">
              <a:rPr lang="en-US" smtClean="0"/>
              <a:t>‹#›</a:t>
            </a:fld>
            <a:endParaRPr lang="en-US"/>
          </a:p>
        </p:txBody>
      </p:sp>
    </p:spTree>
    <p:extLst>
      <p:ext uri="{BB962C8B-B14F-4D97-AF65-F5344CB8AC3E}">
        <p14:creationId xmlns:p14="http://schemas.microsoft.com/office/powerpoint/2010/main" val="99660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A870CA-0C2A-9893-0E27-41440DF08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C93EA2-01D7-3396-CB97-9AEB810B2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922FD-3CB8-C7B7-A23D-98EECBEDA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E2F3BF-ADFA-498C-ABF8-A5F388AB1684}" type="datetimeFigureOut">
              <a:rPr lang="en-US" smtClean="0"/>
              <a:t>9/29/2024</a:t>
            </a:fld>
            <a:endParaRPr lang="en-US"/>
          </a:p>
        </p:txBody>
      </p:sp>
      <p:sp>
        <p:nvSpPr>
          <p:cNvPr id="5" name="Footer Placeholder 4">
            <a:extLst>
              <a:ext uri="{FF2B5EF4-FFF2-40B4-BE49-F238E27FC236}">
                <a16:creationId xmlns:a16="http://schemas.microsoft.com/office/drawing/2014/main" id="{5C89FEBD-A8DD-F028-1327-C212A210F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64DD4C-3F51-68FA-368C-A23190FC1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5DB2EF-C7DA-4C50-88FA-5F8500911562}" type="slidenum">
              <a:rPr lang="en-US" smtClean="0"/>
              <a:t>‹#›</a:t>
            </a:fld>
            <a:endParaRPr lang="en-US"/>
          </a:p>
        </p:txBody>
      </p:sp>
    </p:spTree>
    <p:extLst>
      <p:ext uri="{BB962C8B-B14F-4D97-AF65-F5344CB8AC3E}">
        <p14:creationId xmlns:p14="http://schemas.microsoft.com/office/powerpoint/2010/main" val="1362604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0409F-68A3-24B6-7404-97EF84894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Nintendo Switch Front of the Motherboard</a:t>
            </a:r>
          </a:p>
        </p:txBody>
      </p:sp>
      <p:pic>
        <p:nvPicPr>
          <p:cNvPr id="9" name="Content Placeholder 8">
            <a:extLst>
              <a:ext uri="{FF2B5EF4-FFF2-40B4-BE49-F238E27FC236}">
                <a16:creationId xmlns:a16="http://schemas.microsoft.com/office/drawing/2014/main" id="{443202C2-6E62-037E-7DCD-DCC7D7B68392}"/>
              </a:ext>
            </a:extLst>
          </p:cNvPr>
          <p:cNvPicPr>
            <a:picLocks noGrp="1" noChangeAspect="1"/>
          </p:cNvPicPr>
          <p:nvPr>
            <p:ph idx="1"/>
          </p:nvPr>
        </p:nvPicPr>
        <p:blipFill>
          <a:blip r:embed="rId2"/>
          <a:stretch>
            <a:fillRect/>
          </a:stretch>
        </p:blipFill>
        <p:spPr>
          <a:xfrm>
            <a:off x="1033899" y="1825625"/>
            <a:ext cx="10124201" cy="4351338"/>
          </a:xfrm>
        </p:spPr>
      </p:pic>
    </p:spTree>
    <p:extLst>
      <p:ext uri="{BB962C8B-B14F-4D97-AF65-F5344CB8AC3E}">
        <p14:creationId xmlns:p14="http://schemas.microsoft.com/office/powerpoint/2010/main" val="100645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0409F-68A3-24B6-7404-97EF84894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Nintendo Switch Front of the Motherboar</a:t>
            </a:r>
            <a:r>
              <a:rPr lang="en-US" sz="3200" dirty="0">
                <a:solidFill>
                  <a:schemeClr val="bg1"/>
                </a:solidFill>
              </a:rPr>
              <a:t>d Components</a:t>
            </a:r>
            <a:endParaRPr lang="en-US" sz="3200" kern="1200" dirty="0">
              <a:solidFill>
                <a:schemeClr val="bg1"/>
              </a:solidFill>
              <a:latin typeface="+mj-lt"/>
              <a:ea typeface="+mj-ea"/>
              <a:cs typeface="+mj-cs"/>
            </a:endParaRPr>
          </a:p>
        </p:txBody>
      </p:sp>
      <p:pic>
        <p:nvPicPr>
          <p:cNvPr id="12" name="Content Placeholder 11">
            <a:extLst>
              <a:ext uri="{FF2B5EF4-FFF2-40B4-BE49-F238E27FC236}">
                <a16:creationId xmlns:a16="http://schemas.microsoft.com/office/drawing/2014/main" id="{50FB3E48-C234-DA27-B49F-ECF796916793}"/>
              </a:ext>
            </a:extLst>
          </p:cNvPr>
          <p:cNvPicPr>
            <a:picLocks noGrp="1" noChangeAspect="1"/>
          </p:cNvPicPr>
          <p:nvPr>
            <p:ph idx="1"/>
          </p:nvPr>
        </p:nvPicPr>
        <p:blipFill>
          <a:blip r:embed="rId2"/>
          <a:stretch>
            <a:fillRect/>
          </a:stretch>
        </p:blipFill>
        <p:spPr>
          <a:xfrm>
            <a:off x="3250030" y="1854910"/>
            <a:ext cx="5691939" cy="4351338"/>
          </a:xfrm>
        </p:spPr>
      </p:pic>
      <p:cxnSp>
        <p:nvCxnSpPr>
          <p:cNvPr id="19" name="Straight Arrow Connector 18">
            <a:extLst>
              <a:ext uri="{FF2B5EF4-FFF2-40B4-BE49-F238E27FC236}">
                <a16:creationId xmlns:a16="http://schemas.microsoft.com/office/drawing/2014/main" id="{F05E71E7-3641-2745-E335-407735457702}"/>
              </a:ext>
            </a:extLst>
          </p:cNvPr>
          <p:cNvCxnSpPr/>
          <p:nvPr/>
        </p:nvCxnSpPr>
        <p:spPr>
          <a:xfrm flipH="1">
            <a:off x="8062452" y="3854245"/>
            <a:ext cx="1288025" cy="393290"/>
          </a:xfrm>
          <a:prstGeom prst="straightConnector1">
            <a:avLst/>
          </a:prstGeom>
          <a:ln w="38100" cap="flat" cmpd="sng" algn="ctr">
            <a:solidFill>
              <a:srgbClr val="FFFF00"/>
            </a:solidFill>
            <a:prstDash val="solid"/>
            <a:round/>
            <a:headEnd type="none" w="med" len="med"/>
            <a:tailEnd type="arrow" w="med" len="med"/>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F5781E29-8664-13CA-8E0B-67EDF6FB51E8}"/>
              </a:ext>
            </a:extLst>
          </p:cNvPr>
          <p:cNvSpPr txBox="1"/>
          <p:nvPr/>
        </p:nvSpPr>
        <p:spPr>
          <a:xfrm>
            <a:off x="9350477" y="3687097"/>
            <a:ext cx="2133600" cy="369332"/>
          </a:xfrm>
          <a:prstGeom prst="rect">
            <a:avLst/>
          </a:prstGeom>
          <a:noFill/>
        </p:spPr>
        <p:txBody>
          <a:bodyPr wrap="square" rtlCol="0">
            <a:spAutoFit/>
          </a:bodyPr>
          <a:lstStyle/>
          <a:p>
            <a:r>
              <a:rPr lang="en-US" dirty="0"/>
              <a:t>Network Adapter</a:t>
            </a:r>
          </a:p>
        </p:txBody>
      </p:sp>
      <p:cxnSp>
        <p:nvCxnSpPr>
          <p:cNvPr id="22" name="Straight Arrow Connector 21">
            <a:extLst>
              <a:ext uri="{FF2B5EF4-FFF2-40B4-BE49-F238E27FC236}">
                <a16:creationId xmlns:a16="http://schemas.microsoft.com/office/drawing/2014/main" id="{163C6616-4681-76BC-2223-8A19C915E34D}"/>
              </a:ext>
            </a:extLst>
          </p:cNvPr>
          <p:cNvCxnSpPr/>
          <p:nvPr/>
        </p:nvCxnSpPr>
        <p:spPr>
          <a:xfrm>
            <a:off x="4532671" y="3559277"/>
            <a:ext cx="1120877" cy="0"/>
          </a:xfrm>
          <a:prstGeom prst="straightConnector1">
            <a:avLst/>
          </a:prstGeom>
          <a:ln w="57150">
            <a:solidFill>
              <a:schemeClr val="accent2"/>
            </a:solidFill>
            <a:tailEnd type="triangle"/>
          </a:ln>
          <a:effectLst>
            <a:outerShdw blurRad="50800" dist="38100" dir="5400000" algn="t"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FA94B6EA-E3DE-FE2D-65C9-FD2CFCCEDE39}"/>
              </a:ext>
            </a:extLst>
          </p:cNvPr>
          <p:cNvSpPr txBox="1"/>
          <p:nvPr/>
        </p:nvSpPr>
        <p:spPr>
          <a:xfrm>
            <a:off x="3940043" y="3429000"/>
            <a:ext cx="776749" cy="369332"/>
          </a:xfrm>
          <a:prstGeom prst="rect">
            <a:avLst/>
          </a:prstGeom>
          <a:noFill/>
        </p:spPr>
        <p:txBody>
          <a:bodyPr wrap="square" rtlCol="0">
            <a:spAutoFit/>
          </a:bodyPr>
          <a:lstStyle/>
          <a:p>
            <a:r>
              <a:rPr lang="en-US" dirty="0"/>
              <a:t>RAM</a:t>
            </a:r>
          </a:p>
        </p:txBody>
      </p:sp>
      <p:cxnSp>
        <p:nvCxnSpPr>
          <p:cNvPr id="25" name="Straight Arrow Connector 24">
            <a:extLst>
              <a:ext uri="{FF2B5EF4-FFF2-40B4-BE49-F238E27FC236}">
                <a16:creationId xmlns:a16="http://schemas.microsoft.com/office/drawing/2014/main" id="{56B8DC16-A31C-C1A6-DDE2-B5D8C8CA3AF9}"/>
              </a:ext>
            </a:extLst>
          </p:cNvPr>
          <p:cNvCxnSpPr/>
          <p:nvPr/>
        </p:nvCxnSpPr>
        <p:spPr>
          <a:xfrm flipH="1">
            <a:off x="7236542" y="2782529"/>
            <a:ext cx="806245" cy="646471"/>
          </a:xfrm>
          <a:prstGeom prst="straightConnector1">
            <a:avLst/>
          </a:prstGeom>
          <a:ln w="38100">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F5879091-F3AE-FA6E-022F-CF73AB7DE770}"/>
              </a:ext>
            </a:extLst>
          </p:cNvPr>
          <p:cNvSpPr txBox="1"/>
          <p:nvPr/>
        </p:nvSpPr>
        <p:spPr>
          <a:xfrm>
            <a:off x="8150941" y="2536723"/>
            <a:ext cx="791027" cy="369332"/>
          </a:xfrm>
          <a:prstGeom prst="rect">
            <a:avLst/>
          </a:prstGeom>
          <a:noFill/>
        </p:spPr>
        <p:txBody>
          <a:bodyPr wrap="square" rtlCol="0">
            <a:spAutoFit/>
          </a:bodyPr>
          <a:lstStyle/>
          <a:p>
            <a:r>
              <a:rPr lang="en-US" dirty="0"/>
              <a:t>CPU</a:t>
            </a:r>
          </a:p>
        </p:txBody>
      </p:sp>
      <p:sp>
        <p:nvSpPr>
          <p:cNvPr id="27" name="TextBox 26">
            <a:extLst>
              <a:ext uri="{FF2B5EF4-FFF2-40B4-BE49-F238E27FC236}">
                <a16:creationId xmlns:a16="http://schemas.microsoft.com/office/drawing/2014/main" id="{9D2FD10F-96A8-17A9-66B6-F15DC71FC9F6}"/>
              </a:ext>
            </a:extLst>
          </p:cNvPr>
          <p:cNvSpPr txBox="1"/>
          <p:nvPr/>
        </p:nvSpPr>
        <p:spPr>
          <a:xfrm>
            <a:off x="5142272" y="4454013"/>
            <a:ext cx="1691148" cy="369332"/>
          </a:xfrm>
          <a:prstGeom prst="rect">
            <a:avLst/>
          </a:prstGeom>
          <a:noFill/>
        </p:spPr>
        <p:txBody>
          <a:bodyPr wrap="square" rtlCol="0">
            <a:spAutoFit/>
          </a:bodyPr>
          <a:lstStyle/>
          <a:p>
            <a:r>
              <a:rPr lang="en-US" dirty="0"/>
              <a:t>Motherboard</a:t>
            </a:r>
          </a:p>
        </p:txBody>
      </p:sp>
      <p:cxnSp>
        <p:nvCxnSpPr>
          <p:cNvPr id="29" name="Straight Arrow Connector 28">
            <a:extLst>
              <a:ext uri="{FF2B5EF4-FFF2-40B4-BE49-F238E27FC236}">
                <a16:creationId xmlns:a16="http://schemas.microsoft.com/office/drawing/2014/main" id="{930A917C-CC42-7C29-CCB3-E39ABCE39C05}"/>
              </a:ext>
            </a:extLst>
          </p:cNvPr>
          <p:cNvCxnSpPr>
            <a:stCxn id="27" idx="0"/>
          </p:cNvCxnSpPr>
          <p:nvPr/>
        </p:nvCxnSpPr>
        <p:spPr>
          <a:xfrm flipV="1">
            <a:off x="5987846" y="4345858"/>
            <a:ext cx="619431" cy="108155"/>
          </a:xfrm>
          <a:prstGeom prst="straightConnector1">
            <a:avLst/>
          </a:prstGeom>
          <a:ln w="38100">
            <a:solidFill>
              <a:srgbClr val="FFFF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06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0409F-68A3-24B6-7404-97EF84894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Nintendo Switch Power Supply</a:t>
            </a:r>
          </a:p>
        </p:txBody>
      </p:sp>
      <p:pic>
        <p:nvPicPr>
          <p:cNvPr id="7" name="Picture 6">
            <a:extLst>
              <a:ext uri="{FF2B5EF4-FFF2-40B4-BE49-F238E27FC236}">
                <a16:creationId xmlns:a16="http://schemas.microsoft.com/office/drawing/2014/main" id="{3084CEAF-A5D7-2A0F-622B-1F724336BDE5}"/>
              </a:ext>
            </a:extLst>
          </p:cNvPr>
          <p:cNvPicPr>
            <a:picLocks noChangeAspect="1"/>
          </p:cNvPicPr>
          <p:nvPr/>
        </p:nvPicPr>
        <p:blipFill>
          <a:blip r:embed="rId2"/>
          <a:stretch>
            <a:fillRect/>
          </a:stretch>
        </p:blipFill>
        <p:spPr>
          <a:xfrm>
            <a:off x="2869341" y="1396588"/>
            <a:ext cx="6638451" cy="4848672"/>
          </a:xfrm>
          <a:prstGeom prst="rect">
            <a:avLst/>
          </a:prstGeom>
        </p:spPr>
      </p:pic>
      <p:cxnSp>
        <p:nvCxnSpPr>
          <p:cNvPr id="9" name="Straight Arrow Connector 8">
            <a:extLst>
              <a:ext uri="{FF2B5EF4-FFF2-40B4-BE49-F238E27FC236}">
                <a16:creationId xmlns:a16="http://schemas.microsoft.com/office/drawing/2014/main" id="{A8355FEF-1B13-0905-C7A8-7BA0E9F90541}"/>
              </a:ext>
            </a:extLst>
          </p:cNvPr>
          <p:cNvCxnSpPr/>
          <p:nvPr/>
        </p:nvCxnSpPr>
        <p:spPr>
          <a:xfrm>
            <a:off x="1759974" y="4699819"/>
            <a:ext cx="2340078" cy="0"/>
          </a:xfrm>
          <a:prstGeom prst="straightConnector1">
            <a:avLst/>
          </a:prstGeom>
          <a:ln w="38100">
            <a:solidFill>
              <a:schemeClr val="accent6">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33C3C6B-82D8-C42C-22EB-CB176F2C17C4}"/>
              </a:ext>
            </a:extLst>
          </p:cNvPr>
          <p:cNvSpPr txBox="1"/>
          <p:nvPr/>
        </p:nvSpPr>
        <p:spPr>
          <a:xfrm>
            <a:off x="884903" y="4070555"/>
            <a:ext cx="1799305" cy="923330"/>
          </a:xfrm>
          <a:prstGeom prst="rect">
            <a:avLst/>
          </a:prstGeom>
          <a:noFill/>
        </p:spPr>
        <p:txBody>
          <a:bodyPr wrap="square" rtlCol="0">
            <a:spAutoFit/>
          </a:bodyPr>
          <a:lstStyle/>
          <a:p>
            <a:r>
              <a:rPr lang="en-US" dirty="0"/>
              <a:t>Rechargeable battery power supply</a:t>
            </a:r>
          </a:p>
        </p:txBody>
      </p:sp>
    </p:spTree>
    <p:extLst>
      <p:ext uri="{BB962C8B-B14F-4D97-AF65-F5344CB8AC3E}">
        <p14:creationId xmlns:p14="http://schemas.microsoft.com/office/powerpoint/2010/main" val="193494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0409F-68A3-24B6-7404-97EF84894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Nintendo Switch Input/Output Devices</a:t>
            </a:r>
          </a:p>
        </p:txBody>
      </p:sp>
      <p:pic>
        <p:nvPicPr>
          <p:cNvPr id="4" name="Picture 3">
            <a:extLst>
              <a:ext uri="{FF2B5EF4-FFF2-40B4-BE49-F238E27FC236}">
                <a16:creationId xmlns:a16="http://schemas.microsoft.com/office/drawing/2014/main" id="{C4A3F470-65F3-9D88-0D21-3AB963EAB62C}"/>
              </a:ext>
            </a:extLst>
          </p:cNvPr>
          <p:cNvPicPr>
            <a:picLocks noChangeAspect="1"/>
          </p:cNvPicPr>
          <p:nvPr/>
        </p:nvPicPr>
        <p:blipFill>
          <a:blip r:embed="rId2"/>
          <a:stretch>
            <a:fillRect/>
          </a:stretch>
        </p:blipFill>
        <p:spPr>
          <a:xfrm>
            <a:off x="3030602" y="1661139"/>
            <a:ext cx="6349373" cy="4740135"/>
          </a:xfrm>
          <a:prstGeom prst="rect">
            <a:avLst/>
          </a:prstGeom>
        </p:spPr>
      </p:pic>
      <p:cxnSp>
        <p:nvCxnSpPr>
          <p:cNvPr id="12" name="Straight Arrow Connector 11">
            <a:extLst>
              <a:ext uri="{FF2B5EF4-FFF2-40B4-BE49-F238E27FC236}">
                <a16:creationId xmlns:a16="http://schemas.microsoft.com/office/drawing/2014/main" id="{26359D54-0020-01AF-31A1-AAC6E99A5FA9}"/>
              </a:ext>
            </a:extLst>
          </p:cNvPr>
          <p:cNvCxnSpPr/>
          <p:nvPr/>
        </p:nvCxnSpPr>
        <p:spPr>
          <a:xfrm flipH="1">
            <a:off x="8396748" y="2005781"/>
            <a:ext cx="1671484" cy="894735"/>
          </a:xfrm>
          <a:prstGeom prst="straightConnector1">
            <a:avLst/>
          </a:prstGeom>
          <a:ln w="38100">
            <a:solidFill>
              <a:schemeClr val="accent6">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6E8E272-8A07-F927-48A1-E94EF98070E6}"/>
              </a:ext>
            </a:extLst>
          </p:cNvPr>
          <p:cNvCxnSpPr/>
          <p:nvPr/>
        </p:nvCxnSpPr>
        <p:spPr>
          <a:xfrm flipH="1">
            <a:off x="4473677" y="2045110"/>
            <a:ext cx="5614220" cy="1897625"/>
          </a:xfrm>
          <a:prstGeom prst="straightConnector1">
            <a:avLst/>
          </a:prstGeom>
          <a:ln w="38100">
            <a:solidFill>
              <a:schemeClr val="accent6">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5553D75-0101-90F3-0A99-D141D8EF1328}"/>
              </a:ext>
            </a:extLst>
          </p:cNvPr>
          <p:cNvCxnSpPr/>
          <p:nvPr/>
        </p:nvCxnSpPr>
        <p:spPr>
          <a:xfrm flipH="1" flipV="1">
            <a:off x="7280787" y="3429000"/>
            <a:ext cx="2384323" cy="1221658"/>
          </a:xfrm>
          <a:prstGeom prst="straightConnector1">
            <a:avLst/>
          </a:prstGeom>
          <a:ln w="38100">
            <a:solidFill>
              <a:schemeClr val="accent6">
                <a:lumMod val="75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3412BFB-74EF-3ED2-ACA9-1AEE7003291A}"/>
              </a:ext>
            </a:extLst>
          </p:cNvPr>
          <p:cNvSpPr txBox="1"/>
          <p:nvPr/>
        </p:nvSpPr>
        <p:spPr>
          <a:xfrm>
            <a:off x="10087897" y="1732945"/>
            <a:ext cx="1563329" cy="369332"/>
          </a:xfrm>
          <a:prstGeom prst="rect">
            <a:avLst/>
          </a:prstGeom>
          <a:noFill/>
        </p:spPr>
        <p:txBody>
          <a:bodyPr wrap="square" rtlCol="0">
            <a:spAutoFit/>
          </a:bodyPr>
          <a:lstStyle/>
          <a:p>
            <a:r>
              <a:rPr lang="en-US" dirty="0"/>
              <a:t>Input Devices</a:t>
            </a:r>
          </a:p>
        </p:txBody>
      </p:sp>
      <p:sp>
        <p:nvSpPr>
          <p:cNvPr id="20" name="TextBox 19">
            <a:extLst>
              <a:ext uri="{FF2B5EF4-FFF2-40B4-BE49-F238E27FC236}">
                <a16:creationId xmlns:a16="http://schemas.microsoft.com/office/drawing/2014/main" id="{9FE1CAAF-64E6-C139-A15B-A9132EA87DE6}"/>
              </a:ext>
            </a:extLst>
          </p:cNvPr>
          <p:cNvSpPr txBox="1"/>
          <p:nvPr/>
        </p:nvSpPr>
        <p:spPr>
          <a:xfrm>
            <a:off x="9665110" y="4448711"/>
            <a:ext cx="2325330" cy="369332"/>
          </a:xfrm>
          <a:prstGeom prst="rect">
            <a:avLst/>
          </a:prstGeom>
          <a:noFill/>
        </p:spPr>
        <p:txBody>
          <a:bodyPr wrap="square" rtlCol="0">
            <a:spAutoFit/>
          </a:bodyPr>
          <a:lstStyle/>
          <a:p>
            <a:pPr algn="ctr"/>
            <a:r>
              <a:rPr lang="en-US" dirty="0"/>
              <a:t>Input/Output Device</a:t>
            </a:r>
          </a:p>
        </p:txBody>
      </p:sp>
    </p:spTree>
    <p:extLst>
      <p:ext uri="{BB962C8B-B14F-4D97-AF65-F5344CB8AC3E}">
        <p14:creationId xmlns:p14="http://schemas.microsoft.com/office/powerpoint/2010/main" val="419206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0409F-68A3-24B6-7404-97EF84894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Samsung Chromebook Series 3</a:t>
            </a:r>
          </a:p>
        </p:txBody>
      </p:sp>
      <p:pic>
        <p:nvPicPr>
          <p:cNvPr id="5" name="Picture 4">
            <a:extLst>
              <a:ext uri="{FF2B5EF4-FFF2-40B4-BE49-F238E27FC236}">
                <a16:creationId xmlns:a16="http://schemas.microsoft.com/office/drawing/2014/main" id="{9A8940EC-DB87-77A9-4FDF-B8281C1EBAFD}"/>
              </a:ext>
            </a:extLst>
          </p:cNvPr>
          <p:cNvPicPr>
            <a:picLocks noChangeAspect="1"/>
          </p:cNvPicPr>
          <p:nvPr/>
        </p:nvPicPr>
        <p:blipFill>
          <a:blip r:embed="rId2"/>
          <a:stretch>
            <a:fillRect/>
          </a:stretch>
        </p:blipFill>
        <p:spPr>
          <a:xfrm>
            <a:off x="1677235" y="1636759"/>
            <a:ext cx="8969517" cy="4351397"/>
          </a:xfrm>
          <a:prstGeom prst="rect">
            <a:avLst/>
          </a:prstGeom>
        </p:spPr>
      </p:pic>
    </p:spTree>
    <p:extLst>
      <p:ext uri="{BB962C8B-B14F-4D97-AF65-F5344CB8AC3E}">
        <p14:creationId xmlns:p14="http://schemas.microsoft.com/office/powerpoint/2010/main" val="241311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0409F-68A3-24B6-7404-97EF84894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Samsung Chromebook Series 3 Motherboard Components</a:t>
            </a:r>
          </a:p>
        </p:txBody>
      </p:sp>
      <p:pic>
        <p:nvPicPr>
          <p:cNvPr id="4" name="Picture 3">
            <a:extLst>
              <a:ext uri="{FF2B5EF4-FFF2-40B4-BE49-F238E27FC236}">
                <a16:creationId xmlns:a16="http://schemas.microsoft.com/office/drawing/2014/main" id="{8E69075A-1039-16EA-39D7-4C85BA1F56AE}"/>
              </a:ext>
            </a:extLst>
          </p:cNvPr>
          <p:cNvPicPr>
            <a:picLocks noChangeAspect="1"/>
          </p:cNvPicPr>
          <p:nvPr/>
        </p:nvPicPr>
        <p:blipFill>
          <a:blip r:embed="rId2"/>
          <a:stretch>
            <a:fillRect/>
          </a:stretch>
        </p:blipFill>
        <p:spPr>
          <a:xfrm>
            <a:off x="2557454" y="1510697"/>
            <a:ext cx="6920843" cy="5240469"/>
          </a:xfrm>
          <a:prstGeom prst="rect">
            <a:avLst/>
          </a:prstGeom>
        </p:spPr>
      </p:pic>
      <p:cxnSp>
        <p:nvCxnSpPr>
          <p:cNvPr id="12" name="Straight Arrow Connector 11">
            <a:extLst>
              <a:ext uri="{FF2B5EF4-FFF2-40B4-BE49-F238E27FC236}">
                <a16:creationId xmlns:a16="http://schemas.microsoft.com/office/drawing/2014/main" id="{8573E7F3-3566-29E4-DBF6-049DFC00E6E8}"/>
              </a:ext>
            </a:extLst>
          </p:cNvPr>
          <p:cNvCxnSpPr/>
          <p:nvPr/>
        </p:nvCxnSpPr>
        <p:spPr>
          <a:xfrm flipH="1">
            <a:off x="8131277" y="2153265"/>
            <a:ext cx="698091" cy="1275735"/>
          </a:xfrm>
          <a:prstGeom prst="straightConnector1">
            <a:avLst/>
          </a:prstGeom>
          <a:ln w="38100">
            <a:solidFill>
              <a:srgbClr val="FF00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9D57E55-9E48-E5C7-8E74-59071D211FCD}"/>
              </a:ext>
            </a:extLst>
          </p:cNvPr>
          <p:cNvSpPr txBox="1"/>
          <p:nvPr/>
        </p:nvSpPr>
        <p:spPr>
          <a:xfrm>
            <a:off x="8780205" y="1907402"/>
            <a:ext cx="698092" cy="369332"/>
          </a:xfrm>
          <a:prstGeom prst="rect">
            <a:avLst/>
          </a:prstGeom>
          <a:noFill/>
        </p:spPr>
        <p:txBody>
          <a:bodyPr wrap="square" rtlCol="0">
            <a:spAutoFit/>
          </a:bodyPr>
          <a:lstStyle/>
          <a:p>
            <a:r>
              <a:rPr lang="en-US" dirty="0"/>
              <a:t>CPU</a:t>
            </a:r>
          </a:p>
        </p:txBody>
      </p:sp>
      <p:cxnSp>
        <p:nvCxnSpPr>
          <p:cNvPr id="15" name="Straight Arrow Connector 14">
            <a:extLst>
              <a:ext uri="{FF2B5EF4-FFF2-40B4-BE49-F238E27FC236}">
                <a16:creationId xmlns:a16="http://schemas.microsoft.com/office/drawing/2014/main" id="{A05CD955-9B7F-3BA5-F1A4-4B94FD95DE45}"/>
              </a:ext>
            </a:extLst>
          </p:cNvPr>
          <p:cNvCxnSpPr/>
          <p:nvPr/>
        </p:nvCxnSpPr>
        <p:spPr>
          <a:xfrm flipH="1">
            <a:off x="8927690" y="3805084"/>
            <a:ext cx="678426" cy="325847"/>
          </a:xfrm>
          <a:prstGeom prst="straightConnector1">
            <a:avLst/>
          </a:prstGeom>
          <a:ln w="38100">
            <a:solidFill>
              <a:schemeClr val="accent2"/>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DDA72267-0F39-CA83-008C-FB34E82112E5}"/>
              </a:ext>
            </a:extLst>
          </p:cNvPr>
          <p:cNvSpPr txBox="1"/>
          <p:nvPr/>
        </p:nvSpPr>
        <p:spPr>
          <a:xfrm>
            <a:off x="9478297" y="3498024"/>
            <a:ext cx="1249764" cy="369332"/>
          </a:xfrm>
          <a:prstGeom prst="rect">
            <a:avLst/>
          </a:prstGeom>
          <a:noFill/>
        </p:spPr>
        <p:txBody>
          <a:bodyPr wrap="square" rtlCol="0">
            <a:spAutoFit/>
          </a:bodyPr>
          <a:lstStyle/>
          <a:p>
            <a:r>
              <a:rPr lang="en-US" dirty="0"/>
              <a:t>Hard Drive</a:t>
            </a:r>
          </a:p>
        </p:txBody>
      </p:sp>
      <p:cxnSp>
        <p:nvCxnSpPr>
          <p:cNvPr id="18" name="Straight Arrow Connector 17">
            <a:extLst>
              <a:ext uri="{FF2B5EF4-FFF2-40B4-BE49-F238E27FC236}">
                <a16:creationId xmlns:a16="http://schemas.microsoft.com/office/drawing/2014/main" id="{FD17E5A9-518B-3FE3-1F48-ED1571E0209A}"/>
              </a:ext>
            </a:extLst>
          </p:cNvPr>
          <p:cNvCxnSpPr/>
          <p:nvPr/>
        </p:nvCxnSpPr>
        <p:spPr>
          <a:xfrm flipH="1">
            <a:off x="8318090" y="2276734"/>
            <a:ext cx="1052052" cy="417305"/>
          </a:xfrm>
          <a:prstGeom prst="straightConnector1">
            <a:avLst/>
          </a:prstGeom>
          <a:ln w="38100">
            <a:solidFill>
              <a:srgbClr val="FFFF00"/>
            </a:solidFill>
            <a:tailEnd type="triangle"/>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1235EF78-55C1-A128-F60A-3C7536A7BC7E}"/>
              </a:ext>
            </a:extLst>
          </p:cNvPr>
          <p:cNvCxnSpPr/>
          <p:nvPr/>
        </p:nvCxnSpPr>
        <p:spPr>
          <a:xfrm flipH="1">
            <a:off x="8780205" y="2399128"/>
            <a:ext cx="486698" cy="1029872"/>
          </a:xfrm>
          <a:prstGeom prst="straightConnector1">
            <a:avLst/>
          </a:prstGeom>
          <a:ln w="38100">
            <a:solidFill>
              <a:srgbClr val="FFFF00"/>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62E735CC-DEFA-975A-671A-FBF16F16CE93}"/>
              </a:ext>
            </a:extLst>
          </p:cNvPr>
          <p:cNvSpPr txBox="1"/>
          <p:nvPr/>
        </p:nvSpPr>
        <p:spPr>
          <a:xfrm>
            <a:off x="9239865" y="2153265"/>
            <a:ext cx="648928" cy="369332"/>
          </a:xfrm>
          <a:prstGeom prst="rect">
            <a:avLst/>
          </a:prstGeom>
          <a:noFill/>
        </p:spPr>
        <p:txBody>
          <a:bodyPr wrap="square" rtlCol="0">
            <a:spAutoFit/>
          </a:bodyPr>
          <a:lstStyle/>
          <a:p>
            <a:r>
              <a:rPr lang="en-US" dirty="0"/>
              <a:t>RAM</a:t>
            </a:r>
          </a:p>
        </p:txBody>
      </p:sp>
      <p:cxnSp>
        <p:nvCxnSpPr>
          <p:cNvPr id="23" name="Straight Arrow Connector 22">
            <a:extLst>
              <a:ext uri="{FF2B5EF4-FFF2-40B4-BE49-F238E27FC236}">
                <a16:creationId xmlns:a16="http://schemas.microsoft.com/office/drawing/2014/main" id="{BDE3D20D-25A1-E05B-BA66-4DED5F3B2F2E}"/>
              </a:ext>
            </a:extLst>
          </p:cNvPr>
          <p:cNvCxnSpPr/>
          <p:nvPr/>
        </p:nvCxnSpPr>
        <p:spPr>
          <a:xfrm>
            <a:off x="2300748" y="2522597"/>
            <a:ext cx="2084439" cy="692551"/>
          </a:xfrm>
          <a:prstGeom prst="straightConnector1">
            <a:avLst/>
          </a:prstGeom>
          <a:ln w="38100">
            <a:solidFill>
              <a:schemeClr val="accent4">
                <a:lumMod val="60000"/>
                <a:lumOff val="40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B03D38D2-3B71-3709-96E2-17EAD3E64F9A}"/>
              </a:ext>
            </a:extLst>
          </p:cNvPr>
          <p:cNvSpPr txBox="1"/>
          <p:nvPr/>
        </p:nvSpPr>
        <p:spPr>
          <a:xfrm>
            <a:off x="1050984" y="2153265"/>
            <a:ext cx="1590425" cy="369332"/>
          </a:xfrm>
          <a:prstGeom prst="rect">
            <a:avLst/>
          </a:prstGeom>
          <a:noFill/>
        </p:spPr>
        <p:txBody>
          <a:bodyPr wrap="square" rtlCol="0">
            <a:spAutoFit/>
          </a:bodyPr>
          <a:lstStyle/>
          <a:p>
            <a:r>
              <a:rPr lang="en-US" dirty="0"/>
              <a:t>Motherboard</a:t>
            </a:r>
          </a:p>
        </p:txBody>
      </p:sp>
    </p:spTree>
    <p:extLst>
      <p:ext uri="{BB962C8B-B14F-4D97-AF65-F5344CB8AC3E}">
        <p14:creationId xmlns:p14="http://schemas.microsoft.com/office/powerpoint/2010/main" val="81458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0409F-68A3-24B6-7404-97EF84894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Samsung Chromebook Series 3 Power Supply</a:t>
            </a:r>
          </a:p>
        </p:txBody>
      </p:sp>
      <p:pic>
        <p:nvPicPr>
          <p:cNvPr id="4" name="Picture 3">
            <a:extLst>
              <a:ext uri="{FF2B5EF4-FFF2-40B4-BE49-F238E27FC236}">
                <a16:creationId xmlns:a16="http://schemas.microsoft.com/office/drawing/2014/main" id="{97E566BF-1F8E-3D10-E2A4-55C78EA879DC}"/>
              </a:ext>
            </a:extLst>
          </p:cNvPr>
          <p:cNvPicPr>
            <a:picLocks noChangeAspect="1"/>
          </p:cNvPicPr>
          <p:nvPr/>
        </p:nvPicPr>
        <p:blipFill>
          <a:blip r:embed="rId2"/>
          <a:stretch>
            <a:fillRect/>
          </a:stretch>
        </p:blipFill>
        <p:spPr>
          <a:xfrm>
            <a:off x="2214430" y="1396588"/>
            <a:ext cx="7539170" cy="5263891"/>
          </a:xfrm>
          <a:prstGeom prst="rect">
            <a:avLst/>
          </a:prstGeom>
        </p:spPr>
      </p:pic>
      <p:cxnSp>
        <p:nvCxnSpPr>
          <p:cNvPr id="7" name="Straight Arrow Connector 6">
            <a:extLst>
              <a:ext uri="{FF2B5EF4-FFF2-40B4-BE49-F238E27FC236}">
                <a16:creationId xmlns:a16="http://schemas.microsoft.com/office/drawing/2014/main" id="{05E693CF-2F94-0318-D15A-F385BDB66F03}"/>
              </a:ext>
            </a:extLst>
          </p:cNvPr>
          <p:cNvCxnSpPr/>
          <p:nvPr/>
        </p:nvCxnSpPr>
        <p:spPr>
          <a:xfrm flipH="1">
            <a:off x="8327923" y="3775587"/>
            <a:ext cx="2910348" cy="580103"/>
          </a:xfrm>
          <a:prstGeom prst="straightConnector1">
            <a:avLst/>
          </a:prstGeom>
          <a:ln w="38100">
            <a:solidFill>
              <a:schemeClr val="accent4">
                <a:lumMod val="60000"/>
                <a:lumOff val="40000"/>
              </a:schemeClr>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2BF2BA0-23C5-DEB5-80CF-DA3DF3ECEC78}"/>
              </a:ext>
            </a:extLst>
          </p:cNvPr>
          <p:cNvSpPr txBox="1"/>
          <p:nvPr/>
        </p:nvSpPr>
        <p:spPr>
          <a:xfrm>
            <a:off x="10697497" y="2856271"/>
            <a:ext cx="1828800" cy="923330"/>
          </a:xfrm>
          <a:prstGeom prst="rect">
            <a:avLst/>
          </a:prstGeom>
          <a:noFill/>
        </p:spPr>
        <p:txBody>
          <a:bodyPr wrap="square" rtlCol="0">
            <a:spAutoFit/>
          </a:bodyPr>
          <a:lstStyle/>
          <a:p>
            <a:r>
              <a:rPr lang="en-US" dirty="0"/>
              <a:t>Rechargeable Battery Power Supply</a:t>
            </a:r>
          </a:p>
        </p:txBody>
      </p:sp>
    </p:spTree>
    <p:extLst>
      <p:ext uri="{BB962C8B-B14F-4D97-AF65-F5344CB8AC3E}">
        <p14:creationId xmlns:p14="http://schemas.microsoft.com/office/powerpoint/2010/main" val="305007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0409F-68A3-24B6-7404-97EF84894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Samsung Chromebook Series 3 Input/Output Devices</a:t>
            </a:r>
          </a:p>
        </p:txBody>
      </p:sp>
      <p:pic>
        <p:nvPicPr>
          <p:cNvPr id="4" name="Picture 3">
            <a:extLst>
              <a:ext uri="{FF2B5EF4-FFF2-40B4-BE49-F238E27FC236}">
                <a16:creationId xmlns:a16="http://schemas.microsoft.com/office/drawing/2014/main" id="{F9FCD2F5-1EE6-0C02-FCB0-979591BC9E57}"/>
              </a:ext>
            </a:extLst>
          </p:cNvPr>
          <p:cNvPicPr>
            <a:picLocks noChangeAspect="1"/>
          </p:cNvPicPr>
          <p:nvPr/>
        </p:nvPicPr>
        <p:blipFill>
          <a:blip r:embed="rId2"/>
          <a:stretch>
            <a:fillRect/>
          </a:stretch>
        </p:blipFill>
        <p:spPr>
          <a:xfrm>
            <a:off x="3171264" y="1615276"/>
            <a:ext cx="5058336" cy="5020016"/>
          </a:xfrm>
          <a:prstGeom prst="rect">
            <a:avLst/>
          </a:prstGeom>
        </p:spPr>
      </p:pic>
      <p:cxnSp>
        <p:nvCxnSpPr>
          <p:cNvPr id="7" name="Straight Arrow Connector 6">
            <a:extLst>
              <a:ext uri="{FF2B5EF4-FFF2-40B4-BE49-F238E27FC236}">
                <a16:creationId xmlns:a16="http://schemas.microsoft.com/office/drawing/2014/main" id="{9A1924EF-17B2-3F0E-9119-322411228CE6}"/>
              </a:ext>
            </a:extLst>
          </p:cNvPr>
          <p:cNvCxnSpPr/>
          <p:nvPr/>
        </p:nvCxnSpPr>
        <p:spPr>
          <a:xfrm flipH="1">
            <a:off x="7649497" y="2871019"/>
            <a:ext cx="1229032" cy="2064775"/>
          </a:xfrm>
          <a:prstGeom prst="straightConnector1">
            <a:avLst/>
          </a:prstGeom>
          <a:ln w="38100">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8774218-ACA3-3B0B-C9E1-046DE7538B71}"/>
              </a:ext>
            </a:extLst>
          </p:cNvPr>
          <p:cNvCxnSpPr>
            <a:cxnSpLocks/>
          </p:cNvCxnSpPr>
          <p:nvPr/>
        </p:nvCxnSpPr>
        <p:spPr>
          <a:xfrm flipH="1">
            <a:off x="3942735" y="2871019"/>
            <a:ext cx="4935794" cy="1956620"/>
          </a:xfrm>
          <a:prstGeom prst="straightConnector1">
            <a:avLst/>
          </a:prstGeom>
          <a:ln w="38100">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509267E-491E-8C55-5A14-558AB82BE85F}"/>
              </a:ext>
            </a:extLst>
          </p:cNvPr>
          <p:cNvCxnSpPr>
            <a:cxnSpLocks/>
          </p:cNvCxnSpPr>
          <p:nvPr/>
        </p:nvCxnSpPr>
        <p:spPr>
          <a:xfrm flipH="1">
            <a:off x="6243484" y="2871019"/>
            <a:ext cx="2635045" cy="88491"/>
          </a:xfrm>
          <a:prstGeom prst="straightConnector1">
            <a:avLst/>
          </a:prstGeom>
          <a:ln w="38100">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FF1CCA8-1527-6BAA-93CE-7C2DCE86A14F}"/>
              </a:ext>
            </a:extLst>
          </p:cNvPr>
          <p:cNvSpPr txBox="1"/>
          <p:nvPr/>
        </p:nvSpPr>
        <p:spPr>
          <a:xfrm>
            <a:off x="8711380" y="2527585"/>
            <a:ext cx="1848465" cy="369332"/>
          </a:xfrm>
          <a:prstGeom prst="rect">
            <a:avLst/>
          </a:prstGeom>
          <a:noFill/>
        </p:spPr>
        <p:txBody>
          <a:bodyPr wrap="square" rtlCol="0">
            <a:spAutoFit/>
          </a:bodyPr>
          <a:lstStyle/>
          <a:p>
            <a:r>
              <a:rPr lang="en-US" dirty="0"/>
              <a:t>Output Devices</a:t>
            </a:r>
          </a:p>
        </p:txBody>
      </p:sp>
      <p:cxnSp>
        <p:nvCxnSpPr>
          <p:cNvPr id="21" name="Straight Arrow Connector 20">
            <a:extLst>
              <a:ext uri="{FF2B5EF4-FFF2-40B4-BE49-F238E27FC236}">
                <a16:creationId xmlns:a16="http://schemas.microsoft.com/office/drawing/2014/main" id="{5605082E-7035-037F-3AC7-F6BD238E7D84}"/>
              </a:ext>
            </a:extLst>
          </p:cNvPr>
          <p:cNvCxnSpPr>
            <a:cxnSpLocks/>
          </p:cNvCxnSpPr>
          <p:nvPr/>
        </p:nvCxnSpPr>
        <p:spPr>
          <a:xfrm flipH="1">
            <a:off x="6243484" y="5417574"/>
            <a:ext cx="3406516" cy="0"/>
          </a:xfrm>
          <a:prstGeom prst="straightConnector1">
            <a:avLst/>
          </a:prstGeom>
          <a:ln w="38100">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DE5A8C6-2A47-C0FF-2918-09D9DB3F648B}"/>
              </a:ext>
            </a:extLst>
          </p:cNvPr>
          <p:cNvCxnSpPr>
            <a:cxnSpLocks/>
          </p:cNvCxnSpPr>
          <p:nvPr/>
        </p:nvCxnSpPr>
        <p:spPr>
          <a:xfrm flipH="1" flipV="1">
            <a:off x="6817256" y="4989871"/>
            <a:ext cx="2818356" cy="427703"/>
          </a:xfrm>
          <a:prstGeom prst="straightConnector1">
            <a:avLst/>
          </a:prstGeom>
          <a:ln w="38100">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D326052-5EE6-18A0-56AB-604A5EAB8C55}"/>
              </a:ext>
            </a:extLst>
          </p:cNvPr>
          <p:cNvSpPr txBox="1"/>
          <p:nvPr/>
        </p:nvSpPr>
        <p:spPr>
          <a:xfrm>
            <a:off x="9708994" y="5203722"/>
            <a:ext cx="1592826" cy="369332"/>
          </a:xfrm>
          <a:prstGeom prst="rect">
            <a:avLst/>
          </a:prstGeom>
          <a:noFill/>
        </p:spPr>
        <p:txBody>
          <a:bodyPr wrap="square" rtlCol="0">
            <a:spAutoFit/>
          </a:bodyPr>
          <a:lstStyle/>
          <a:p>
            <a:r>
              <a:rPr lang="en-US" dirty="0"/>
              <a:t>Input Devices</a:t>
            </a:r>
          </a:p>
        </p:txBody>
      </p:sp>
    </p:spTree>
    <p:extLst>
      <p:ext uri="{BB962C8B-B14F-4D97-AF65-F5344CB8AC3E}">
        <p14:creationId xmlns:p14="http://schemas.microsoft.com/office/powerpoint/2010/main" val="43307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0409F-68A3-24B6-7404-97EF84894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Hardware Discussion</a:t>
            </a:r>
          </a:p>
        </p:txBody>
      </p:sp>
      <p:sp>
        <p:nvSpPr>
          <p:cNvPr id="3" name="TextBox 2">
            <a:extLst>
              <a:ext uri="{FF2B5EF4-FFF2-40B4-BE49-F238E27FC236}">
                <a16:creationId xmlns:a16="http://schemas.microsoft.com/office/drawing/2014/main" id="{D99E84D4-CBA1-08B7-9F9A-C462FD17B84E}"/>
              </a:ext>
            </a:extLst>
          </p:cNvPr>
          <p:cNvSpPr txBox="1"/>
          <p:nvPr/>
        </p:nvSpPr>
        <p:spPr>
          <a:xfrm>
            <a:off x="147483" y="1612490"/>
            <a:ext cx="11897033" cy="4524315"/>
          </a:xfrm>
          <a:prstGeom prst="rect">
            <a:avLst/>
          </a:prstGeom>
          <a:noFill/>
        </p:spPr>
        <p:txBody>
          <a:bodyPr wrap="square" rtlCol="0">
            <a:spAutoFit/>
          </a:bodyPr>
          <a:lstStyle/>
          <a:p>
            <a:r>
              <a:rPr lang="en-US" dirty="0"/>
              <a:t>The two devices that I chose were the Nintendo Switch and the Chromebook Series 3. They weren’t much different, but I though that it was interesting that the Chromebook’s motherboard was bigger than the Nintendo Switch. They both have the input and output devices attached to them from the get go and since they are both portable devices, they are both battery powered. </a:t>
            </a:r>
          </a:p>
          <a:p>
            <a:r>
              <a:rPr lang="en-US" dirty="0"/>
              <a:t>The inside of the devices did look the way that I expected them to look. I’ve taken apart of a lot of different devices just to see what they’re like, so I had a pretty good understanding of what it would probably look like. </a:t>
            </a:r>
          </a:p>
          <a:p>
            <a:r>
              <a:rPr lang="en-US" dirty="0"/>
              <a:t>It was equally difficult to find the components on the devices. While looking at the teardowns, I would google what some of the components were because some of the names of the components I was unfamiliar with so it was a quick fix. </a:t>
            </a:r>
          </a:p>
          <a:p>
            <a:r>
              <a:rPr lang="en-US" dirty="0"/>
              <a:t>I picked the switch because I have a Nintendo Switch but I’ve never opened it up. This was a fun way to see what the inside of it looked like without taking mine apart. I picked the Chromebook because even though it’s not the exact model, my little sibling uses a Chromebook for school and I  thought it would be interesting to see what the inside of it looked like since I’ve already taken apart my laptop and my desktop. </a:t>
            </a:r>
          </a:p>
          <a:p>
            <a:r>
              <a:rPr lang="en-US" dirty="0"/>
              <a:t>I found that this website is a good tool to look at when I’m looking for guides on how to disassemble the devices I’m looking at. </a:t>
            </a:r>
          </a:p>
          <a:p>
            <a:r>
              <a:rPr lang="en-US" dirty="0"/>
              <a:t>While reading the Switch teardown, I thought it was interesting that the vents on top were used the most while docked. It makes complete sense after reading that, but it was something that I never thought about. </a:t>
            </a:r>
          </a:p>
        </p:txBody>
      </p:sp>
    </p:spTree>
    <p:extLst>
      <p:ext uri="{BB962C8B-B14F-4D97-AF65-F5344CB8AC3E}">
        <p14:creationId xmlns:p14="http://schemas.microsoft.com/office/powerpoint/2010/main" val="3884307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390</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Nintendo Switch Front of the Motherboard</vt:lpstr>
      <vt:lpstr>Nintendo Switch Front of the Motherboard Components</vt:lpstr>
      <vt:lpstr>Nintendo Switch Power Supply</vt:lpstr>
      <vt:lpstr>Nintendo Switch Input/Output Devices</vt:lpstr>
      <vt:lpstr>Samsung Chromebook Series 3</vt:lpstr>
      <vt:lpstr>Samsung Chromebook Series 3 Motherboard Components</vt:lpstr>
      <vt:lpstr>Samsung Chromebook Series 3 Power Supply</vt:lpstr>
      <vt:lpstr>Samsung Chromebook Series 3 Input/Output Devices</vt:lpstr>
      <vt:lpstr>Hardware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Alexander R.</dc:creator>
  <cp:lastModifiedBy>Alexander R.</cp:lastModifiedBy>
  <cp:revision>1</cp:revision>
  <dcterms:created xsi:type="dcterms:W3CDTF">2024-09-29T21:53:36Z</dcterms:created>
  <dcterms:modified xsi:type="dcterms:W3CDTF">2024-09-29T23:15:18Z</dcterms:modified>
</cp:coreProperties>
</file>