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27697-A02F-4A59-AC2A-82177BA96DCD}" v="2078" dt="2023-06-07T15:54:45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662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412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450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619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7157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947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2781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0921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170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407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190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198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24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3535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5606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999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181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94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TP Etude de cas:</a:t>
            </a:r>
            <a:br>
              <a:rPr lang="fr-FR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fr-FR" sz="36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Gestion du Rallye de la FPCG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Catil</a:t>
            </a: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Gillian &amp; Le </a:t>
            </a:r>
            <a:r>
              <a:rPr lang="fr-FR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Devehat</a:t>
            </a: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Mikael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434014-2573-027C-C2FF-3032865A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ECB9C-3832-81B9-431B-FB7AB9DC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3896"/>
            <a:ext cx="9905998" cy="625593"/>
          </a:xfrm>
        </p:spPr>
        <p:txBody>
          <a:bodyPr/>
          <a:lstStyle/>
          <a:p>
            <a:r>
              <a:rPr lang="fr-F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Table des Matières: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C3A191-8F40-1E2B-CC1B-2D43084C1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79592"/>
            <a:ext cx="9905998" cy="5099756"/>
          </a:xfrm>
        </p:spPr>
        <p:txBody>
          <a:bodyPr/>
          <a:lstStyle/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Planning estimé</a:t>
            </a:r>
          </a:p>
          <a:p>
            <a:pPr lvl="1"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Développement</a:t>
            </a:r>
          </a:p>
          <a:p>
            <a:pPr lvl="1"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Teste</a:t>
            </a:r>
          </a:p>
          <a:p>
            <a:pPr lvl="1"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Edition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Equipe Proposée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Budget Estimé</a:t>
            </a:r>
          </a:p>
          <a:p>
            <a:pPr lvl="1"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Masse Salariale</a:t>
            </a:r>
          </a:p>
          <a:p>
            <a:pPr lvl="1"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Matériel &amp; Locaux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Risque Estimé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47253B-7945-AFD2-C714-CF8895D7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6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34070-1227-EE62-1339-5F46E203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7889"/>
          </a:xfrm>
        </p:spPr>
        <p:txBody>
          <a:bodyPr/>
          <a:lstStyle/>
          <a:p>
            <a:r>
              <a:rPr lang="fr-F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Planning</a:t>
            </a:r>
            <a:endParaRPr lang="fr-FR" dirty="0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102D3F12-5553-C788-E8ED-3DE05E6F1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578" y="1350549"/>
            <a:ext cx="9831215" cy="2777334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22634A-A819-43A6-1EFE-F9C66F3A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72C646-3FB6-4DBB-8251-CA20BC6D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Planning - Développement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2B6916-A833-023D-CDA9-1E6586922EBF}"/>
              </a:ext>
            </a:extLst>
          </p:cNvPr>
          <p:cNvSpPr txBox="1"/>
          <p:nvPr/>
        </p:nvSpPr>
        <p:spPr>
          <a:xfrm>
            <a:off x="1279407" y="4355630"/>
            <a:ext cx="98213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Si regarde le calendrier des développeurs, le développement commencerait le 12 juin 2023 et avec les estimations de retard, il terminerait 6 juin (inclus).</a:t>
            </a:r>
          </a:p>
        </p:txBody>
      </p:sp>
    </p:spTree>
    <p:extLst>
      <p:ext uri="{BB962C8B-B14F-4D97-AF65-F5344CB8AC3E}">
        <p14:creationId xmlns:p14="http://schemas.microsoft.com/office/powerpoint/2010/main" val="218118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CF7F79F2-0467-FF24-9859-820A4C5D1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893257"/>
            <a:ext cx="9915881" cy="311937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8C108F-64F4-CE13-8253-975BB9D3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8C5570-9B54-B8AA-6036-F4C4A454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Planning - Teste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1B55AB-4C4D-9AF9-9119-DC1115A53B3C}"/>
              </a:ext>
            </a:extLst>
          </p:cNvPr>
          <p:cNvSpPr txBox="1"/>
          <p:nvPr/>
        </p:nvSpPr>
        <p:spPr>
          <a:xfrm>
            <a:off x="1157110" y="4270962"/>
            <a:ext cx="98871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Les testeurs commenceraient le test après la fabrication des premières fonctionnalités, c’est-à-dire la création d'une étape, du rallye, d'un véhicule et d'un coureur.</a:t>
            </a:r>
          </a:p>
          <a:p>
            <a:r>
              <a:rPr lang="fr-FR" dirty="0"/>
              <a:t>Et donc avec le retard estimé précédemment l'estimation du test serais du 21 juin 2023 au 10 juillet 2023(inclus).</a:t>
            </a:r>
          </a:p>
        </p:txBody>
      </p:sp>
    </p:spTree>
    <p:extLst>
      <p:ext uri="{BB962C8B-B14F-4D97-AF65-F5344CB8AC3E}">
        <p14:creationId xmlns:p14="http://schemas.microsoft.com/office/powerpoint/2010/main" val="175392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36C675-0A8B-22EC-88BE-24D30F2C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5BECB6-6AED-F607-79AC-F50CE9F8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Planning - Edition</a:t>
            </a:r>
          </a:p>
        </p:txBody>
      </p:sp>
      <p:pic>
        <p:nvPicPr>
          <p:cNvPr id="12" name="Image 12">
            <a:extLst>
              <a:ext uri="{FF2B5EF4-FFF2-40B4-BE49-F238E27FC236}">
                <a16:creationId xmlns:a16="http://schemas.microsoft.com/office/drawing/2014/main" id="{2B38A023-A99E-559F-E513-83FA4F79D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678425"/>
            <a:ext cx="9915405" cy="3072913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57546E7-CC28-F038-6FA1-0561277098C8}"/>
              </a:ext>
            </a:extLst>
          </p:cNvPr>
          <p:cNvSpPr txBox="1"/>
          <p:nvPr/>
        </p:nvSpPr>
        <p:spPr>
          <a:xfrm>
            <a:off x="1138295" y="3988740"/>
            <a:ext cx="99154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L'Edition de document se feras en parallèle des tests effectués.</a:t>
            </a:r>
          </a:p>
          <a:p>
            <a:r>
              <a:rPr lang="fr-FR" dirty="0">
                <a:ea typeface="+mn-lt"/>
                <a:cs typeface="+mn-lt"/>
              </a:rPr>
              <a:t>Et donc avec le retard estimé précédemment l'estimation de l'édition des documents serais du 21 juin 2023 au 10 juillet 2023(inclus).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97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45111-8444-A4BF-2BF3-D3FBB2C8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89000"/>
          </a:xfrm>
        </p:spPr>
        <p:txBody>
          <a:bodyPr/>
          <a:lstStyle/>
          <a:p>
            <a:r>
              <a:rPr lang="fr-F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Equipe proposée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84D2B8-D175-086A-EFC5-789A445D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42012"/>
            <a:ext cx="9925289" cy="434918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Pour ce genre de plannings: nous avons, au sein de l'équipe: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 Développeurs Full Stack</a:t>
            </a:r>
            <a:endParaRPr lang="fr-FR" dirty="0"/>
          </a:p>
          <a:p>
            <a:pPr>
              <a:buClr>
                <a:srgbClr val="FFFFFF"/>
              </a:buClr>
            </a:pPr>
            <a:r>
              <a:rPr lang="fr-F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 Testeurs</a:t>
            </a:r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fr-F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 Editeurs de Document</a:t>
            </a:r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 Scrum Master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 Lead Tech</a:t>
            </a:r>
          </a:p>
          <a:p>
            <a:pPr>
              <a:buClr>
                <a:srgbClr val="FFFFFF"/>
              </a:buClr>
            </a:pPr>
            <a:r>
              <a:rPr lang="fr-F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 MOA</a:t>
            </a:r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fr-F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 MOE</a:t>
            </a:r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fr-F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 Chef de Projet</a:t>
            </a:r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734659-9BC9-0BEC-0520-CCAC7528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030E52-4FA8-7660-3906-FE38FA3A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Equipe proposée</a:t>
            </a:r>
          </a:p>
        </p:txBody>
      </p:sp>
    </p:spTree>
    <p:extLst>
      <p:ext uri="{BB962C8B-B14F-4D97-AF65-F5344CB8AC3E}">
        <p14:creationId xmlns:p14="http://schemas.microsoft.com/office/powerpoint/2010/main" val="355968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51FD7-0DD4-6E4B-F93B-397AE3A3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1452"/>
            <a:ext cx="9905998" cy="635000"/>
          </a:xfrm>
        </p:spPr>
        <p:txBody>
          <a:bodyPr/>
          <a:lstStyle/>
          <a:p>
            <a:r>
              <a:rPr lang="fr-F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Budget Estimé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7C4145-5F7D-A8D2-E8AA-88A29BF45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1682"/>
            <a:ext cx="9933876" cy="4499518"/>
          </a:xfrm>
        </p:spPr>
        <p:txBody>
          <a:bodyPr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Masse Salariale pour le projet: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2 Développeurs Full Stack =&gt; 2 x 3 850 €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2 Testeurs =&gt; 2 x 2 800 €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2 Editeurs de Document =&gt; 2x 3 350 €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1 Scrum Master =&gt; 3 750 €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1 Lead Tech =&gt;4 375 €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1 MOA =&gt;3 525 €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1 MOE =&gt;3 750 €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1 Chef de Projet =&gt;3 750 €</a:t>
            </a:r>
            <a:endParaRPr lang="fr-FR" dirty="0"/>
          </a:p>
          <a:p>
            <a:pPr marL="0" indent="0">
              <a:buClr>
                <a:prstClr val="white"/>
              </a:buClr>
              <a:buNone/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Total de la masse salariale : 39 150 €</a:t>
            </a:r>
          </a:p>
          <a:p>
            <a:pPr>
              <a:buClr>
                <a:srgbClr val="FFFFFF"/>
              </a:buClr>
            </a:pPr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6349BD-31EF-8B24-75D3-177EC650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5B0328-DD02-C68E-2B1A-631870C8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Budget Estimé - Masse Salariale</a:t>
            </a:r>
          </a:p>
        </p:txBody>
      </p:sp>
    </p:spTree>
    <p:extLst>
      <p:ext uri="{BB962C8B-B14F-4D97-AF65-F5344CB8AC3E}">
        <p14:creationId xmlns:p14="http://schemas.microsoft.com/office/powerpoint/2010/main" val="62755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BCCB7D-8668-80F1-CE39-CC693996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12311"/>
            <a:ext cx="9925289" cy="5178889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Autre Coût:</a:t>
            </a:r>
          </a:p>
          <a:p>
            <a:r>
              <a:rPr lang="fr-FR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Un Local pour faire le projet: 2500 €</a:t>
            </a:r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11 Ordinateurs pour chaque poste : 11x 30€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Une connexion : 50€</a:t>
            </a:r>
          </a:p>
          <a:p>
            <a:pPr>
              <a:buClr>
                <a:srgbClr val="FFFFFF"/>
              </a:buClr>
            </a:pPr>
            <a:endParaRPr lang="fr-FR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Total: 41 530€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F0AE0-3DED-484A-217F-45A6A099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1AD43B-ED74-C03A-DE32-C4959CDB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Budget Estimé - Materiel &amp; local</a:t>
            </a:r>
          </a:p>
        </p:txBody>
      </p:sp>
    </p:spTree>
    <p:extLst>
      <p:ext uri="{BB962C8B-B14F-4D97-AF65-F5344CB8AC3E}">
        <p14:creationId xmlns:p14="http://schemas.microsoft.com/office/powerpoint/2010/main" val="89772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2F0DF-5E6C-1992-AFBC-B0253B76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0334"/>
          </a:xfrm>
        </p:spPr>
        <p:txBody>
          <a:bodyPr>
            <a:normAutofit fontScale="90000"/>
          </a:bodyPr>
          <a:lstStyle/>
          <a:p>
            <a:r>
              <a:rPr lang="fr-F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Risque estimé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27E81-D4CD-A6F9-7C0E-BE4A8FF62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55069"/>
            <a:ext cx="9910968" cy="4184576"/>
          </a:xfrm>
        </p:spPr>
        <p:txBody>
          <a:bodyPr/>
          <a:lstStyle/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Risque Humain: </a:t>
            </a:r>
            <a:endParaRPr lang="fr-FR"/>
          </a:p>
          <a:p>
            <a:pPr lvl="1"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l'expérience de chaque personne est entre 1-3 ans =&gt; manque potentiel de compétence</a:t>
            </a:r>
          </a:p>
          <a:p>
            <a:pPr lvl="1"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Différente cause d'absentéisme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Nous avons une estimation totale de 5 jours potentiel de retard en cas de problème.</a:t>
            </a:r>
          </a:p>
          <a:p>
            <a:pPr marL="0" indent="0">
              <a:buNone/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Au-delà, des 5 jours de retard:</a:t>
            </a:r>
          </a:p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Risques Financiers: Coût supérieur à l'estimation</a:t>
            </a:r>
          </a:p>
          <a:p>
            <a:pPr>
              <a:buClr>
                <a:srgbClr val="FFFFFF"/>
              </a:buClr>
            </a:pP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Risque Temporels: Mauvaise estimation du retard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BFB732-2865-911B-3CFE-F796A977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D0D286-5E56-1F48-F3DE-052CFBBC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Risque Estimé</a:t>
            </a:r>
          </a:p>
        </p:txBody>
      </p:sp>
    </p:spTree>
    <p:extLst>
      <p:ext uri="{BB962C8B-B14F-4D97-AF65-F5344CB8AC3E}">
        <p14:creationId xmlns:p14="http://schemas.microsoft.com/office/powerpoint/2010/main" val="178082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Mesh</vt:lpstr>
      <vt:lpstr>TP Etude de cas: Gestion du Rallye de la FPCG</vt:lpstr>
      <vt:lpstr>Table des Matières:</vt:lpstr>
      <vt:lpstr>Planning</vt:lpstr>
      <vt:lpstr>Présentation PowerPoint</vt:lpstr>
      <vt:lpstr>Présentation PowerPoint</vt:lpstr>
      <vt:lpstr>Equipe proposée</vt:lpstr>
      <vt:lpstr>Budget Estimé</vt:lpstr>
      <vt:lpstr>Présentation PowerPoint</vt:lpstr>
      <vt:lpstr>Risque estimé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356</cp:revision>
  <dcterms:created xsi:type="dcterms:W3CDTF">2023-06-07T13:23:13Z</dcterms:created>
  <dcterms:modified xsi:type="dcterms:W3CDTF">2023-06-07T15:54:49Z</dcterms:modified>
</cp:coreProperties>
</file>