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Как формулировать цели с методологией SMART на практике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S.M.A.R.T. — способ описания управленческих целей и задач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Как расшифровать каждый элемент SMART: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- Specific — цель должна быть ясной и конкретной.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- Measurable — цель должна иметь критерии для измерения прогресса.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- Achievable — цель должна быть реалистичной и достижимой.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- Relevant — цель должна быть значимой и соответствовать общим задачам.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- Time-bound — цель должна иметь четкие сроки выполнения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5 ключевых мыслей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SMART — это не просто инструмент, а способ мышления, который помогает структурировать цели.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Конкретная цель — это половина успеха, так как она дает ясность и направление.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Измеримость позволяет отслеживать прогресс и вносить коррективы.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Достижимость цели мотивирует, а нереалистичные цели демотивируют.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Ограниченность по времени создает чувство срочности и дисциплинирует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Какой-то текст небольшой длины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