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cisco.com/c/en/us/products/security/what-is-cybersecurity.html" TargetMode="External"/><Relationship Id="rId2" Type="http://schemas.openxmlformats.org/officeDocument/2006/relationships/hyperlink" Target="https://www.varonis.com/blog/what-is-siem/" TargetMode="External"/><Relationship Id="rId3" Type="http://schemas.openxmlformats.org/officeDocument/2006/relationships/hyperlink" Target="https://www.varonis.com/blog/user-entity-behavior-analytics-ueba/" TargetMode="External"/><Relationship Id="rId4" Type="http://schemas.openxmlformats.org/officeDocument/2006/relationships/hyperlink" Target="https://swimlane.com/blog/siem-soar/" TargetMode="External"/><Relationship Id="rId5" Type="http://schemas.openxmlformats.org/officeDocument/2006/relationships/hyperlink" Target="https://www.rapid7.com/solutions/security-orchestration-and-automation/" TargetMode="Externa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3993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Computer security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3200" spc="-1" strike="noStrike">
                <a:latin typeface="Noto Sans Regular"/>
              </a:rPr>
              <a:t>Popov Yury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latin typeface="Noto Sans Regular"/>
              </a:rPr>
              <a:t>SKB - 172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5976000"/>
            <a:ext cx="2913840" cy="15710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166920" y="0"/>
            <a:ext cx="691272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279720"/>
            <a:ext cx="885528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The importance of Cyber Security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65720" y="4968000"/>
            <a:ext cx="3913920" cy="21913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400000" y="1799640"/>
            <a:ext cx="4444200" cy="47520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385920" y="1795680"/>
            <a:ext cx="4293720" cy="25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Cyber Security and AI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806800" y="1689120"/>
            <a:ext cx="3481200" cy="21988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01240" y="1584000"/>
            <a:ext cx="4190400" cy="266616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3600000" y="6696000"/>
            <a:ext cx="3384000" cy="110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latin typeface="Arial"/>
              </a:rPr>
              <a:t>Alert fatigue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576000" y="4464000"/>
            <a:ext cx="8784000" cy="44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4400" spc="-1" strike="noStrike">
                <a:latin typeface="Arial"/>
              </a:rPr>
              <a:t>New tools → More switching → More alerts →Less time for each alert → </a:t>
            </a:r>
            <a:r>
              <a:rPr b="0" lang="en-US" sz="4400" spc="-1" strike="noStrike">
                <a:latin typeface="Arial"/>
                <a:ea typeface="Noto Sans CJK SC"/>
              </a:rPr>
              <a:t>likelihood of mistakes</a:t>
            </a:r>
            <a:r>
              <a:rPr b="0" lang="en-US" sz="4400" spc="-1" strike="noStrike">
                <a:latin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UBA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63480"/>
            <a:ext cx="86396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User Behavior Analytics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4280" y="3024000"/>
            <a:ext cx="4707360" cy="45356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6120000" y="3945600"/>
            <a:ext cx="3311640" cy="16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How does it work?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1)  Collect information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2) Build a model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3) Immediately registers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SIEM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440000"/>
            <a:ext cx="86396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Security information and event management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602360" y="3024000"/>
            <a:ext cx="6317280" cy="28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SOAR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92000" y="1447200"/>
            <a:ext cx="863964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Security Orchestration, and Automated Response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168000" y="2664000"/>
            <a:ext cx="424764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56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Noto Sans Regular"/>
                <a:hlinkClick r:id="rId1"/>
              </a:rPr>
              <a:t>https://www.cisco.com/c/en/us/products/security/what-is-cybersecurity.html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Noto Sans Regular"/>
                <a:hlinkClick r:id="rId2"/>
              </a:rPr>
              <a:t>https://www.varonis.com/blog/what-is-siem/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Noto Sans Regular"/>
                <a:hlinkClick r:id="rId3"/>
              </a:rPr>
              <a:t>https://www.varonis.com/blog/user-entity-behavior-analytics-ueba/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Noto Sans Regular"/>
                <a:hlinkClick r:id="rId4"/>
              </a:rPr>
              <a:t>https://swimlane.com/blog/siem-soar/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Noto Sans Regular"/>
                <a:hlinkClick r:id="rId5"/>
              </a:rPr>
              <a:t>https://www.rapid7.com/solutions/security-orchestration-and-automation/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60680" y="720000"/>
            <a:ext cx="6762960" cy="608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2020-06-09T00:52:05Z</dcterms:created>
  <dc:creator/>
  <dc:description/>
  <dc:language>ru-RU</dc:language>
  <cp:lastModifiedBy/>
  <dcterms:modified xsi:type="dcterms:W3CDTF">2020-06-10T02:20:48Z</dcterms:modified>
  <cp:revision>8</cp:revision>
  <dc:subject/>
  <dc:title>Impress</dc:title>
</cp:coreProperties>
</file>