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66" r:id="rId5"/>
    <p:sldId id="268" r:id="rId6"/>
    <p:sldId id="269" r:id="rId7"/>
    <p:sldId id="259" r:id="rId8"/>
    <p:sldId id="260" r:id="rId9"/>
    <p:sldId id="261" r:id="rId10"/>
    <p:sldId id="265" r:id="rId11"/>
    <p:sldId id="262" r:id="rId12"/>
    <p:sldId id="263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19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93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88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5231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643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24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72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142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50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42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2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3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8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25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3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9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20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4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292884-FFB3-4D7B-B37F-6103DD0019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484" b="4246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62CF50-0D77-42BC-8C44-AA8D6D1DE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r>
              <a:rPr lang="ru-RU" sz="4000" dirty="0"/>
              <a:t>Итоги домашних работ по мат. статистике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AB82F8-AC2E-44DB-B96E-4BC357330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1530" y="4283807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rgbClr val="EA879D"/>
                </a:solidFill>
              </a:rPr>
              <a:t>Попов Юрий СКБ-172</a:t>
            </a:r>
          </a:p>
        </p:txBody>
      </p:sp>
    </p:spTree>
    <p:extLst>
      <p:ext uri="{BB962C8B-B14F-4D97-AF65-F5344CB8AC3E}">
        <p14:creationId xmlns:p14="http://schemas.microsoft.com/office/powerpoint/2010/main" val="2457391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3303F8-3AE9-4457-B819-36A1A2B7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DD4C8C-8390-4D3E-BAF3-4BAF95CC0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5FE97D-EF5E-4EB8-98F0-8DC2A4596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133" y="753315"/>
            <a:ext cx="6531519" cy="535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600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37D5FA-5E95-445C-8BE5-D566B1E1F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95275"/>
            <a:ext cx="10353762" cy="1257300"/>
          </a:xfrm>
        </p:spPr>
        <p:txBody>
          <a:bodyPr/>
          <a:lstStyle/>
          <a:p>
            <a:r>
              <a:rPr lang="ru-RU" dirty="0"/>
              <a:t>Итог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E93419-B148-446E-A1B6-285E7ECF5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779" y="1391210"/>
            <a:ext cx="78390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26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>
            <a:extLst>
              <a:ext uri="{FF2B5EF4-FFF2-40B4-BE49-F238E27FC236}">
                <a16:creationId xmlns:a16="http://schemas.microsoft.com/office/drawing/2014/main" id="{40D90A35-FABF-4C5D-B48D-9A2E4D463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481412"/>
            <a:ext cx="6838950" cy="589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40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D298D50C-EB1B-4F4A-A91E-AB6415F4B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339" y="1152523"/>
            <a:ext cx="4182523" cy="823914"/>
          </a:xfrm>
        </p:spPr>
        <p:txBody>
          <a:bodyPr>
            <a:normAutofit fontScale="40000" lnSpcReduction="20000"/>
          </a:bodyPr>
          <a:lstStyle/>
          <a:p>
            <a:pPr marL="36900" indent="0">
              <a:buNone/>
            </a:pPr>
            <a:r>
              <a:rPr lang="ru-RU" sz="7600" dirty="0"/>
              <a:t>Геометрическое</a:t>
            </a:r>
            <a:r>
              <a:rPr lang="ru-RU" sz="4200" dirty="0"/>
              <a:t> </a:t>
            </a:r>
            <a:r>
              <a:rPr lang="ru-RU" dirty="0"/>
              <a:t>												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86FB427-F932-49B5-87AA-C38917E58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ru-RU" dirty="0"/>
              <a:t>Домашнее задание №3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616E0B9-477E-45CA-8C9C-74BC393A0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2314932"/>
            <a:ext cx="6467475" cy="144744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FBEA533-BEB0-4435-9B37-55C3BEBB1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725" y="3348036"/>
            <a:ext cx="5105400" cy="334327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5D5C7BC-1236-46B4-840C-32362E860D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5" y="5415917"/>
            <a:ext cx="3626394" cy="57912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85706DD-6F6C-4087-98E9-511298E789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5382" y="1564480"/>
            <a:ext cx="21621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5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5F537B-FC1A-41C5-828B-D10D06C0D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420" y="228600"/>
            <a:ext cx="7363430" cy="561975"/>
          </a:xfrm>
        </p:spPr>
        <p:txBody>
          <a:bodyPr>
            <a:normAutofit fontScale="90000"/>
          </a:bodyPr>
          <a:lstStyle/>
          <a:p>
            <a:r>
              <a:rPr lang="ru-RU" dirty="0"/>
              <a:t>Экспоненциальное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1059A76-4CBA-41AC-98D6-58B04167B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387" y="2048978"/>
            <a:ext cx="5172680" cy="34484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B88B77-00F9-4A38-9392-8E71A9C63A77}"/>
              </a:ext>
            </a:extLst>
          </p:cNvPr>
          <p:cNvSpPr txBox="1"/>
          <p:nvPr/>
        </p:nvSpPr>
        <p:spPr>
          <a:xfrm>
            <a:off x="907676" y="1188944"/>
            <a:ext cx="5779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B050"/>
                </a:solidFill>
              </a:rPr>
              <a:t>Теория надежности </a:t>
            </a:r>
            <a:r>
              <a:rPr lang="en-US" sz="2400" dirty="0">
                <a:solidFill>
                  <a:srgbClr val="00B050"/>
                </a:solidFill>
              </a:rPr>
              <a:t>-&gt; </a:t>
            </a:r>
            <a:r>
              <a:rPr lang="ru-RU" sz="2400" dirty="0">
                <a:solidFill>
                  <a:srgbClr val="00B050"/>
                </a:solidFill>
              </a:rPr>
              <a:t>Безработица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297BE6E-9EBF-45FB-9D6D-82BBD651C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76" y="5224406"/>
            <a:ext cx="4780709" cy="69367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732B408-48D1-4564-A759-9A300B980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081" y="2025985"/>
            <a:ext cx="4885898" cy="233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5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F1F1A-4137-4CBD-8C58-29ACF4BD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677" y="569259"/>
            <a:ext cx="3620105" cy="914400"/>
          </a:xfrm>
        </p:spPr>
        <p:txBody>
          <a:bodyPr>
            <a:normAutofit fontScale="90000"/>
          </a:bodyPr>
          <a:lstStyle/>
          <a:p>
            <a:r>
              <a:rPr lang="ru-RU" dirty="0"/>
              <a:t>Хи-квадрат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Геометрическое</a:t>
            </a:r>
          </a:p>
        </p:txBody>
      </p:sp>
      <p:pic>
        <p:nvPicPr>
          <p:cNvPr id="5" name="Объект 4" descr="Изображение выглядит как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682184BD-475A-4A9B-A2C1-F1829F69E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9" y="569259"/>
            <a:ext cx="2943225" cy="5526489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34A5440-6A4F-4D1E-B1B2-9AFEF9C9E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262" y="2120306"/>
            <a:ext cx="5915025" cy="12858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A20BE4A-1D74-4702-93D6-E360759D4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354" y="3771365"/>
            <a:ext cx="6915150" cy="82867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2BD3732-2740-4CB0-9EA7-425702EDC7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1354" y="4965224"/>
            <a:ext cx="69723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0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DA8803C5-3142-46AD-AB31-FA7FC54C1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458321"/>
            <a:ext cx="3200400" cy="5670568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80A83B8-5B23-4966-9053-D6B058C27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612" y="3429000"/>
            <a:ext cx="6867525" cy="8667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16CE15-D33E-44DA-8E77-6D0F7061B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461" y="4733925"/>
            <a:ext cx="6981825" cy="971550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33D378ED-1852-465C-9B7D-C43907165880}"/>
              </a:ext>
            </a:extLst>
          </p:cNvPr>
          <p:cNvSpPr txBox="1">
            <a:spLocks/>
          </p:cNvSpPr>
          <p:nvPr/>
        </p:nvSpPr>
        <p:spPr>
          <a:xfrm>
            <a:off x="4499677" y="569259"/>
            <a:ext cx="4606223" cy="9144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Хи-квадрат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Экспоненциальное</a:t>
            </a:r>
          </a:p>
        </p:txBody>
      </p:sp>
    </p:spTree>
    <p:extLst>
      <p:ext uri="{BB962C8B-B14F-4D97-AF65-F5344CB8AC3E}">
        <p14:creationId xmlns:p14="http://schemas.microsoft.com/office/powerpoint/2010/main" val="233059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417C3-E3A7-44B1-AB22-318EDC892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1FB085FD-B61E-4A08-9A59-1B6E49AE8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98" y="142875"/>
            <a:ext cx="7018020" cy="2705100"/>
          </a:xfrm>
        </p:spPr>
      </p:pic>
      <p:pic>
        <p:nvPicPr>
          <p:cNvPr id="7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177BC04A-74AB-44F8-9AD7-C7A385EE4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403" y="3365931"/>
            <a:ext cx="7018021" cy="3349194"/>
          </a:xfrm>
          <a:prstGeom prst="rect">
            <a:avLst/>
          </a:prstGeom>
        </p:spPr>
      </p:pic>
      <p:pic>
        <p:nvPicPr>
          <p:cNvPr id="4098" name="Picture 2" descr="Картинки по запросу малышка йода">
            <a:extLst>
              <a:ext uri="{FF2B5EF4-FFF2-40B4-BE49-F238E27FC236}">
                <a16:creationId xmlns:a16="http://schemas.microsoft.com/office/drawing/2014/main" id="{576068AB-F9D8-402F-B2FE-435C88237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29225"/>
            <a:ext cx="28098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413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D533C-F2B6-42EE-885C-3E5796FDC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721" y="2182944"/>
            <a:ext cx="7565910" cy="2000249"/>
          </a:xfrm>
        </p:spPr>
        <p:txBody>
          <a:bodyPr>
            <a:noAutofit/>
          </a:bodyPr>
          <a:lstStyle/>
          <a:p>
            <a:r>
              <a:rPr lang="ru-RU" sz="5400" dirty="0"/>
              <a:t>Набор Данных Жилищного Фонда </a:t>
            </a:r>
            <a:r>
              <a:rPr lang="ru-RU" sz="5400" dirty="0" err="1"/>
              <a:t>Эймса</a:t>
            </a:r>
            <a:endParaRPr lang="ru-RU" sz="5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F39DF8-3576-4597-8A78-A88EC3970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26" y="4543425"/>
            <a:ext cx="11849100" cy="20002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BA8644-9F2A-492B-98C7-9FA78F1C8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724114" cy="1801991"/>
          </a:xfrm>
          <a:prstGeom prst="rect">
            <a:avLst/>
          </a:prstGeom>
        </p:spPr>
      </p:pic>
      <p:pic>
        <p:nvPicPr>
          <p:cNvPr id="1026" name="Picture 2" descr="Картинки по запросу эймс город">
            <a:extLst>
              <a:ext uri="{FF2B5EF4-FFF2-40B4-BE49-F238E27FC236}">
                <a16:creationId xmlns:a16="http://schemas.microsoft.com/office/drawing/2014/main" id="{86C31B60-59EF-4027-ACE9-2B11E7318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570" y="25412"/>
            <a:ext cx="3697430" cy="200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444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778EE8-A42E-46C0-832B-A0627280B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575" y="2076450"/>
            <a:ext cx="5351931" cy="4224323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89BE7E5-F750-4AFC-A625-870EA8462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465" y="522783"/>
            <a:ext cx="10353762" cy="1257300"/>
          </a:xfrm>
        </p:spPr>
        <p:txBody>
          <a:bodyPr>
            <a:normAutofit/>
          </a:bodyPr>
          <a:lstStyle/>
          <a:p>
            <a:r>
              <a:rPr lang="ru-RU" sz="4800" dirty="0"/>
              <a:t>Корреляционная матрица</a:t>
            </a:r>
          </a:p>
        </p:txBody>
      </p:sp>
    </p:spTree>
    <p:extLst>
      <p:ext uri="{BB962C8B-B14F-4D97-AF65-F5344CB8AC3E}">
        <p14:creationId xmlns:p14="http://schemas.microsoft.com/office/powerpoint/2010/main" val="190708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0E92F-BB5E-47B9-B20B-458CE194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38151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Качество дома _Жилая площадь _ Цена продажи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CE211A-2FBA-4A43-B696-BC81DC9FA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677DB6-2046-462D-ACEA-05ABD4C7B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431" y="1565327"/>
            <a:ext cx="4994742" cy="473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13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6E8E2"/>
      </a:lt2>
      <a:accent1>
        <a:srgbClr val="A996C6"/>
      </a:accent1>
      <a:accent2>
        <a:srgbClr val="AF7FBA"/>
      </a:accent2>
      <a:accent3>
        <a:srgbClr val="C593B9"/>
      </a:accent3>
      <a:accent4>
        <a:srgbClr val="BA7F94"/>
      </a:accent4>
      <a:accent5>
        <a:srgbClr val="C69996"/>
      </a:accent5>
      <a:accent6>
        <a:srgbClr val="BA9B7F"/>
      </a:accent6>
      <a:hlink>
        <a:srgbClr val="758A53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57</Words>
  <Application>Microsoft Office PowerPoint</Application>
  <PresentationFormat>Широкоэкранный</PresentationFormat>
  <Paragraphs>12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Georgia Pro Cond Light</vt:lpstr>
      <vt:lpstr>Speak Pro</vt:lpstr>
      <vt:lpstr>Wingdings 2</vt:lpstr>
      <vt:lpstr>SlateVTI</vt:lpstr>
      <vt:lpstr>Итоги домашних работ по мат. статистике</vt:lpstr>
      <vt:lpstr>Домашнее задание №3</vt:lpstr>
      <vt:lpstr>Экспоненциальное</vt:lpstr>
      <vt:lpstr>Хи-квадрат   Геометрическое</vt:lpstr>
      <vt:lpstr>Презентация PowerPoint</vt:lpstr>
      <vt:lpstr>Презентация PowerPoint</vt:lpstr>
      <vt:lpstr>Набор Данных Жилищного Фонда Эймса</vt:lpstr>
      <vt:lpstr>Корреляционная матрица</vt:lpstr>
      <vt:lpstr>Качество дома _Жилая площадь _ Цена продажи </vt:lpstr>
      <vt:lpstr>Презентация PowerPoint</vt:lpstr>
      <vt:lpstr>Итог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Итоги домашних работ по мат. статистике</dc:title>
  <dc:creator>Юрий Попов</dc:creator>
  <cp:lastModifiedBy>Юрий Попов</cp:lastModifiedBy>
  <cp:revision>7</cp:revision>
  <dcterms:created xsi:type="dcterms:W3CDTF">2019-12-19T22:42:16Z</dcterms:created>
  <dcterms:modified xsi:type="dcterms:W3CDTF">2019-12-20T00:25:23Z</dcterms:modified>
</cp:coreProperties>
</file>