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9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5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6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4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0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56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3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3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D90E-B569-460A-AF23-3DDF55A9FB12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43E6-7278-4021-B7A6-AA4440243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76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25540"/>
            <a:ext cx="9144000" cy="2026220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Липецкий государственный технический университет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Факультет автоматизации и информатики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Кафедра автоматизированных систем управление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Отчет по преддипломной практике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2861" y="3507147"/>
            <a:ext cx="3609703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Студент </a:t>
            </a:r>
          </a:p>
          <a:p>
            <a:pPr algn="l"/>
            <a:r>
              <a:rPr lang="ru-RU" dirty="0" smtClean="0"/>
              <a:t>Группы АС-17</a:t>
            </a:r>
          </a:p>
          <a:p>
            <a:pPr algn="l"/>
            <a:r>
              <a:rPr lang="ru-RU" dirty="0" smtClean="0"/>
              <a:t>Научный руководитель</a:t>
            </a:r>
          </a:p>
          <a:p>
            <a:pPr algn="l"/>
            <a:r>
              <a:rPr lang="ru-RU" dirty="0" smtClean="0"/>
              <a:t>Доцент, к.т.н.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728755" y="3602038"/>
            <a:ext cx="360970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Попов А.Д.</a:t>
            </a:r>
          </a:p>
          <a:p>
            <a:pPr algn="r"/>
            <a:endParaRPr lang="ru-RU" dirty="0"/>
          </a:p>
          <a:p>
            <a:pPr algn="r"/>
            <a:r>
              <a:rPr lang="ru-RU" dirty="0" err="1"/>
              <a:t>Назаркин</a:t>
            </a:r>
            <a:r>
              <a:rPr lang="ru-RU" dirty="0"/>
              <a:t> О.А.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609703" y="6208078"/>
            <a:ext cx="1119050" cy="532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2021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9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464" y="189781"/>
            <a:ext cx="7920128" cy="5606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баннера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430" y="834402"/>
            <a:ext cx="5377150" cy="273693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65336" y="3655328"/>
            <a:ext cx="5877376" cy="28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фасетов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825835"/>
            <a:ext cx="3023568" cy="358292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57144" y="1690689"/>
            <a:ext cx="2343060" cy="38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компонента баннера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" y="1957149"/>
            <a:ext cx="8746376" cy="36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44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Поменять поведение компонента применения бонусов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3566" y="1599121"/>
            <a:ext cx="3947933" cy="203259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61499" y="4066546"/>
            <a:ext cx="3912838" cy="20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986" y="2797775"/>
            <a:ext cx="5280444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упрощение процесса изучения жестового </a:t>
            </a:r>
            <a:r>
              <a:rPr lang="ru-RU" dirty="0" smtClean="0"/>
              <a:t>языка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отслеживание ошибок в </a:t>
            </a:r>
            <a:r>
              <a:rPr lang="ru-RU" dirty="0" smtClean="0"/>
              <a:t>обучении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отслеживание статистики успешности прохождения материала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2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Предоставление </a:t>
            </a:r>
            <a:r>
              <a:rPr lang="ru-RU" dirty="0"/>
              <a:t>администратору возможности редактировать коллекции обучающих </a:t>
            </a:r>
            <a:r>
              <a:rPr lang="ru-RU" dirty="0" smtClean="0"/>
              <a:t>материалов </a:t>
            </a:r>
          </a:p>
          <a:p>
            <a:pPr lvl="0"/>
            <a:r>
              <a:rPr lang="ru-RU" dirty="0" smtClean="0"/>
              <a:t>Предоставление </a:t>
            </a:r>
            <a:r>
              <a:rPr lang="ru-RU" dirty="0"/>
              <a:t>пользователю упражнений для изучения жестового языка</a:t>
            </a:r>
          </a:p>
          <a:p>
            <a:pPr lvl="0"/>
            <a:r>
              <a:rPr lang="ru-RU" dirty="0"/>
              <a:t>Информирование пользователя об успешности пройденных им упражнения или тестирования (отображение оценки)</a:t>
            </a:r>
          </a:p>
          <a:p>
            <a:pPr lvl="0"/>
            <a:r>
              <a:rPr lang="ru-RU" dirty="0"/>
              <a:t>Предоставление пользователю теоретических сведений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7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оценки эффективности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является ли интерфейс удобным и интуитивно понятным. 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смогла ли система сократить время, потраченное на изучение </a:t>
            </a:r>
            <a:r>
              <a:rPr lang="ru-RU" dirty="0" smtClean="0"/>
              <a:t>РЖЯ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корректное функционирование 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2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428" y="60386"/>
            <a:ext cx="10551543" cy="5951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" y="1080907"/>
            <a:ext cx="8924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8092"/>
            <a:ext cx="7886700" cy="687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</a:t>
            </a:r>
            <a:r>
              <a:rPr lang="ru-RU" dirty="0" smtClean="0"/>
              <a:t>-диаграмма предметной области</a:t>
            </a:r>
            <a:endParaRPr lang="ru-RU" dirty="0"/>
          </a:p>
        </p:txBody>
      </p: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99" y="845389"/>
            <a:ext cx="6638449" cy="565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1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упражнений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Алфавит</a:t>
            </a:r>
          </a:p>
          <a:p>
            <a:r>
              <a:rPr lang="ru-RU" dirty="0" smtClean="0"/>
              <a:t>Числа</a:t>
            </a:r>
          </a:p>
          <a:p>
            <a:r>
              <a:rPr lang="ru-RU" dirty="0" smtClean="0"/>
              <a:t>Человек</a:t>
            </a:r>
          </a:p>
          <a:p>
            <a:r>
              <a:rPr lang="ru-RU" dirty="0" smtClean="0"/>
              <a:t>Знакомство</a:t>
            </a:r>
          </a:p>
          <a:p>
            <a:r>
              <a:rPr lang="ru-RU" dirty="0" smtClean="0"/>
              <a:t>Распространенные фразы</a:t>
            </a:r>
          </a:p>
          <a:p>
            <a:r>
              <a:rPr lang="ru-RU" dirty="0" smtClean="0"/>
              <a:t>Животные </a:t>
            </a:r>
          </a:p>
          <a:p>
            <a:r>
              <a:rPr lang="ru-RU" dirty="0" smtClean="0"/>
              <a:t>Спорт</a:t>
            </a:r>
          </a:p>
          <a:p>
            <a:r>
              <a:rPr lang="ru-RU" dirty="0" smtClean="0"/>
              <a:t>Город</a:t>
            </a:r>
          </a:p>
          <a:p>
            <a:r>
              <a:rPr lang="ru-RU" dirty="0" smtClean="0"/>
              <a:t>Эмоции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5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948" y="175345"/>
            <a:ext cx="7886700" cy="56652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Концептуальная модель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1" y="819508"/>
            <a:ext cx="8928340" cy="5891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1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948" y="175345"/>
            <a:ext cx="7886700" cy="56652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Физическая модель данных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3" y="862641"/>
            <a:ext cx="8747186" cy="586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3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135</Words>
  <Application>Microsoft Office PowerPoint</Application>
  <PresentationFormat>Экран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Липецкий государственный технический университет Факультет автоматизации и информатики Кафедра автоматизированных систем управление   Отчет по преддипломной практике</vt:lpstr>
      <vt:lpstr>Цель разработки</vt:lpstr>
      <vt:lpstr>Функции системы</vt:lpstr>
      <vt:lpstr>Критерии оценки эффективности</vt:lpstr>
      <vt:lpstr>Диаграмма вариантов использования</vt:lpstr>
      <vt:lpstr>ER-диаграмма предметной области</vt:lpstr>
      <vt:lpstr>Категории упражнений</vt:lpstr>
      <vt:lpstr>Концептуальная модель данных</vt:lpstr>
      <vt:lpstr>Физическая модель данных</vt:lpstr>
      <vt:lpstr>Реализация баннера</vt:lpstr>
      <vt:lpstr>Настройка фасетов</vt:lpstr>
      <vt:lpstr>Реализация компонента баннера</vt:lpstr>
      <vt:lpstr>Поменять поведение компонента применения бонусов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Липецкий государственный технический университет Факультет автоматизации и информатики Кафедра автоматизированных систем управление   Отчет по производственной практике Научно-исследовательская работа  Изучение и моделирование предметной области</dc:title>
  <dc:creator>Anton Popov</dc:creator>
  <cp:lastModifiedBy>Anton Popov</cp:lastModifiedBy>
  <cp:revision>7</cp:revision>
  <dcterms:created xsi:type="dcterms:W3CDTF">2021-04-15T19:55:15Z</dcterms:created>
  <dcterms:modified xsi:type="dcterms:W3CDTF">2021-05-20T17:50:26Z</dcterms:modified>
</cp:coreProperties>
</file>