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6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3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D90E-B569-460A-AF23-3DDF55A9FB1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13954"/>
            <a:ext cx="9144000" cy="289600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Липецкий государственный технический университет</a:t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Факультет автоматизации и информатики</a:t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Кафедра автоматизированных систем управление</a:t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 по производственной практике</a:t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Научно-исследовательская работа</a:t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и моделирование предметной области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60970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Студент </a:t>
            </a:r>
          </a:p>
          <a:p>
            <a:pPr algn="l"/>
            <a:r>
              <a:rPr lang="ru-RU" dirty="0" smtClean="0"/>
              <a:t>Группы АС-17</a:t>
            </a:r>
          </a:p>
          <a:p>
            <a:pPr algn="l"/>
            <a:r>
              <a:rPr lang="ru-RU" dirty="0" smtClean="0"/>
              <a:t>Научный руководитель</a:t>
            </a:r>
          </a:p>
          <a:p>
            <a:pPr algn="l"/>
            <a:r>
              <a:rPr lang="ru-RU" dirty="0" smtClean="0"/>
              <a:t>Доцент, к.т.н.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252754" y="3602038"/>
            <a:ext cx="360970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Попов А.Д.</a:t>
            </a:r>
          </a:p>
          <a:p>
            <a:pPr algn="r"/>
            <a:endParaRPr lang="ru-RU" dirty="0"/>
          </a:p>
          <a:p>
            <a:pPr algn="r"/>
            <a:r>
              <a:rPr lang="ru-RU" dirty="0" err="1" smtClean="0"/>
              <a:t>Назаркин</a:t>
            </a:r>
            <a:r>
              <a:rPr lang="ru-RU" dirty="0" smtClean="0"/>
              <a:t> О.А.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133703" y="6208078"/>
            <a:ext cx="1119050" cy="53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2021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9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Представленные решения на рынке ПО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Русский жестовый Язык</a:t>
            </a:r>
          </a:p>
          <a:p>
            <a:endParaRPr lang="ru-RU" dirty="0" smtClean="0"/>
          </a:p>
          <a:p>
            <a:r>
              <a:rPr lang="ru-RU" dirty="0" smtClean="0"/>
              <a:t>Словарь РЖЯ-112</a:t>
            </a:r>
          </a:p>
          <a:p>
            <a:endParaRPr lang="ru-RU" dirty="0" smtClean="0"/>
          </a:p>
          <a:p>
            <a:r>
              <a:rPr lang="ru-RU" dirty="0" smtClean="0"/>
              <a:t>Методы изучения жестового языка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28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упрощение процесса изучения жестового </a:t>
            </a:r>
            <a:r>
              <a:rPr lang="ru-RU" dirty="0" smtClean="0"/>
              <a:t>языка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отслеживание ошибок в </a:t>
            </a:r>
            <a:r>
              <a:rPr lang="ru-RU" dirty="0" smtClean="0"/>
              <a:t>обучении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отслеживание статистики успешности прохождения материала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23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Предоставление </a:t>
            </a:r>
            <a:r>
              <a:rPr lang="ru-RU" dirty="0"/>
              <a:t>администратору возможности редактировать коллекции обучающих </a:t>
            </a:r>
            <a:r>
              <a:rPr lang="ru-RU" dirty="0" smtClean="0"/>
              <a:t>материалов </a:t>
            </a:r>
          </a:p>
          <a:p>
            <a:pPr lvl="0"/>
            <a:r>
              <a:rPr lang="ru-RU" dirty="0" smtClean="0"/>
              <a:t>Предоставление </a:t>
            </a:r>
            <a:r>
              <a:rPr lang="ru-RU" dirty="0"/>
              <a:t>пользователю упражнений для изучения жестового языка</a:t>
            </a:r>
          </a:p>
          <a:p>
            <a:pPr lvl="0"/>
            <a:r>
              <a:rPr lang="ru-RU" dirty="0"/>
              <a:t>Информирование пользователя об успешности пройденных им упражнения или тестирования (отображение оценки)</a:t>
            </a:r>
          </a:p>
          <a:p>
            <a:pPr lvl="0"/>
            <a:r>
              <a:rPr lang="ru-RU" dirty="0"/>
              <a:t>Предоставление пользователю теоретических сведений</a:t>
            </a:r>
          </a:p>
          <a:p>
            <a:pPr lvl="0"/>
            <a:r>
              <a:rPr lang="ru-RU" dirty="0"/>
              <a:t>Возможность создавать индивидуальные упражнения в соответствие с выбранными разделами обучения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7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оценки эффективности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является ли интерфейс удобным и интуитивно понятным. 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смогла ли система сократить время, потраченное на изучение </a:t>
            </a:r>
            <a:r>
              <a:rPr lang="ru-RU" dirty="0" smtClean="0"/>
              <a:t>РЖЯ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корректное функционирование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2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22" y="2071687"/>
            <a:ext cx="7359355" cy="3148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01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690688"/>
            <a:ext cx="10772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0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 предметной области</a:t>
            </a:r>
            <a:endParaRPr lang="ru-RU" dirty="0"/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93" y="1470706"/>
            <a:ext cx="63881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5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упражнений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Алфавит</a:t>
            </a:r>
          </a:p>
          <a:p>
            <a:r>
              <a:rPr lang="ru-RU" dirty="0" smtClean="0"/>
              <a:t>Числа</a:t>
            </a:r>
          </a:p>
          <a:p>
            <a:r>
              <a:rPr lang="ru-RU" dirty="0" smtClean="0"/>
              <a:t>Человек</a:t>
            </a:r>
          </a:p>
          <a:p>
            <a:r>
              <a:rPr lang="ru-RU" dirty="0" smtClean="0"/>
              <a:t>Знакомство</a:t>
            </a:r>
          </a:p>
          <a:p>
            <a:r>
              <a:rPr lang="ru-RU" dirty="0" smtClean="0"/>
              <a:t>Распространенные фразы</a:t>
            </a:r>
          </a:p>
          <a:p>
            <a:r>
              <a:rPr lang="ru-RU" dirty="0" smtClean="0"/>
              <a:t>Животные </a:t>
            </a:r>
          </a:p>
          <a:p>
            <a:r>
              <a:rPr lang="ru-RU" dirty="0" smtClean="0"/>
              <a:t>Спорт</a:t>
            </a:r>
          </a:p>
          <a:p>
            <a:r>
              <a:rPr lang="ru-RU" dirty="0" smtClean="0"/>
              <a:t>Город</a:t>
            </a:r>
          </a:p>
          <a:p>
            <a:r>
              <a:rPr lang="ru-RU" dirty="0" smtClean="0"/>
              <a:t>Эмоции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574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Липецкий государственный технический университет Факультет автоматизации и информатики Кафедра автоматизированных систем управление   Отчет по производственной практике Научно-исследовательская работа  Изучение и моделирование предметной области</vt:lpstr>
      <vt:lpstr>Представленные решения на рынке ПО</vt:lpstr>
      <vt:lpstr>Цель разработки</vt:lpstr>
      <vt:lpstr>Функции системы</vt:lpstr>
      <vt:lpstr>Критерии оценки эффективности</vt:lpstr>
      <vt:lpstr>Архитектура системы</vt:lpstr>
      <vt:lpstr>Диаграмма вариантов использования</vt:lpstr>
      <vt:lpstr>ER-диаграмма предметной области</vt:lpstr>
      <vt:lpstr>Категории упражнений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Липецкий государственный технический университет Факультет автоматизации и информатики Кафедра автоматизированных систем управление   Отчет по производственной практике Научно-исследовательская работа  Изучение и моделирование предметной области</dc:title>
  <dc:creator>Anton Popov</dc:creator>
  <cp:lastModifiedBy>Anton Popov</cp:lastModifiedBy>
  <cp:revision>3</cp:revision>
  <dcterms:created xsi:type="dcterms:W3CDTF">2021-04-15T19:55:15Z</dcterms:created>
  <dcterms:modified xsi:type="dcterms:W3CDTF">2021-04-15T20:20:28Z</dcterms:modified>
</cp:coreProperties>
</file>