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1110F63-072B-45C2-AC5D-8F256422E71F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5"/>
            <p14:sldId id="264"/>
            <p14:sldId id="263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7603A-67D1-4EF1-B6F0-085982F31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1F3BCA-6102-44EB-896C-DBE09C40D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F277B-9DE5-4DAB-A24C-6BC02FDD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D52CAF-0AE2-4AFD-A0A7-9A6EFF6E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36387-8D52-4CC2-B63C-7738D970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41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C6AF9-C7B5-4CC6-A354-5DAF912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4F45D4-9961-4FA3-AFF5-07A3F592A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A2C7B-019E-4AD1-A23D-B9D0B5E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0FD16-0B7E-4585-B9C0-E4992BB3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DB7C9-A88E-44F7-B361-17D515CD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05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B124A8-B98C-499F-97D3-19D514C89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2C1AC8-4BA1-4BE1-AC37-64C7BA0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3C632C-B307-4E56-A9B5-3CFACCEA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7A4274-80F7-4633-A84C-EED28A44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F7B56E-45BF-49A9-81C5-5442473B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75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B98C6B-5C60-4109-8D85-A5527BB6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39851A-2AB3-44AE-BEE6-5FDF9D7C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089958-AF0F-4DF0-A39F-BE691131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BBE560-2A25-4CB9-85F4-0D9BBF85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FD4F33-7F6E-4348-84B1-34D339CE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88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AA38E-D4E8-4CC8-83FE-8D8CE92C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183B48-2BA4-4BC7-AB8B-14C605E0A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EE25E-2DE0-449D-B8F9-0E2F3C21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F21835-CB47-470C-A9B5-E58DBCDC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7CE1F9-9C64-4C58-937C-6A7E4016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66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AE3E1B-5A75-4669-AE62-882F18E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A434D-53CB-4049-B008-EF1A57F6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8E0697-092F-4E53-8FA0-9F222076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A2F463-A5EF-49FF-91C5-455BBF06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502254-8CBE-4ADC-8207-C2BF1FA1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386227-540D-4F2C-BAF8-33CE48E2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6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F071C-D60A-4D32-929F-DE1F8A7E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482EAA-8DC6-4860-8908-58A04163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A617FC-C7B1-4604-BD66-8558A4D61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24C659-91B4-42B6-9541-9D76CB891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0ABFB4-BB6C-4C87-B036-EA23E33A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241D03-7E52-49A1-AB87-C2271097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F33AB5-1E23-4B5A-B25F-6C455DD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469A1E-58BB-4B95-A861-E10C5301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9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4B5FF-71C5-4907-99E0-08B9A015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C04939-389E-470E-9256-FA3806DD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1E8A3B-DB46-4088-9DAC-F911752F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4A3613-9D63-4D72-9827-511B38BF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56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221EEAE-41E3-492D-80BF-FBF726FF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88F953-9D56-4B02-A6F6-9A92098C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B6A3B0-4B7E-41F0-8BF2-22240A65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1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BB7E6-E6C1-4473-A6C6-9557F299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803E15-1AC8-421E-AC24-91982529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905983-3F5A-4431-B04E-7542E747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D1781E-2AFC-4174-8BEE-7FD17160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FF94B4-B301-4D3E-9F5B-E1F029F8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569E0A-F538-48EB-AB77-C1E68699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4D692-B6F0-4B6B-AD81-2B1A5FAD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5CB414-00BF-4C56-99E5-36BB6609C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FC9A04-0523-4CA4-8103-4A47061E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1B8F1B-A5DE-485B-B526-87E0530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F6C388-6DCF-44C9-9172-847375DC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94312B-5521-4D59-90C8-11E44BDB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22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F40829-A585-43C2-8210-895C7997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14EDE9-0876-424F-B38D-F0A319B9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542165-CFA1-40BD-AA58-389784855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ADAF-48A9-4576-BE55-6237458E02EA}" type="datetimeFigureOut">
              <a:rPr lang="it-IT" smtClean="0"/>
              <a:t>05/07/2017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D8EE00-E48D-4C6E-AEAE-66F3E93C1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60B9B4-7257-41FD-91E0-6423AAAB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61C1-AF27-4C8A-A7ED-FCC4F8CC09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48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FF013-2E32-4F7D-8602-FCEBE0489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Obiettivo del Progetto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bg1"/>
                </a:solidFill>
              </a:rPr>
              <a:t>(quattrocchi.it)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4372E1F-775F-46A9-9380-D9CA35C61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144" y="4675619"/>
            <a:ext cx="37147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Studenti: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1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Nome                      Matricola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Palmiero Alberto                      03454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Volpe Nicola                            03556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Reccia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Luca	</a:t>
            </a:r>
            <a:r>
              <a:rPr lang="it-IT" altLang="it-IT" sz="1600" dirty="0">
                <a:solidFill>
                  <a:schemeClr val="bg1"/>
                </a:solidFill>
                <a:latin typeface="Calibri" panose="020F0502020204030204" pitchFamily="34" charset="0"/>
              </a:rPr>
              <a:t>     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03736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5D22267-8221-4FFB-AB53-3B2BBD4ED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381" y="4675619"/>
            <a:ext cx="18097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Docente: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Rita Francese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5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DED11A4-D8CF-41D5-80F9-DFA5CCCA6B82}"/>
              </a:ext>
            </a:extLst>
          </p:cNvPr>
          <p:cNvSpPr txBox="1"/>
          <p:nvPr/>
        </p:nvSpPr>
        <p:spPr>
          <a:xfrm>
            <a:off x="3724507" y="5887844"/>
            <a:ext cx="46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MODIFICARE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BA507F6-53BD-4BE7-8221-142C68DB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" y="532944"/>
            <a:ext cx="11641873" cy="49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17C366-35F5-4281-B1E3-9AC2CF3E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6" y="2471015"/>
            <a:ext cx="10515600" cy="1325563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1"/>
                </a:solidFill>
              </a:rPr>
              <a:t>SCHEMA ER</a:t>
            </a:r>
          </a:p>
        </p:txBody>
      </p:sp>
    </p:spTree>
    <p:extLst>
      <p:ext uri="{BB962C8B-B14F-4D97-AF65-F5344CB8AC3E}">
        <p14:creationId xmlns:p14="http://schemas.microsoft.com/office/powerpoint/2010/main" val="222720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E06143D-AB9D-40A2-B64A-37EE2E1D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1" y="0"/>
            <a:ext cx="10549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0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979A2-F839-42FE-A986-FB0D51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3FC0C2-9D07-48F1-882F-97682874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78C6889-7F98-4D2C-96D2-3BB958A8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139"/>
            <a:ext cx="12192000" cy="61217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526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6FA2E-C8E2-4121-A0BA-0930A64B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7" y="2267816"/>
            <a:ext cx="10515600" cy="1325563"/>
          </a:xfrm>
        </p:spPr>
        <p:txBody>
          <a:bodyPr/>
          <a:lstStyle/>
          <a:p>
            <a:r>
              <a:rPr lang="it-IT" dirty="0"/>
              <a:t>			</a:t>
            </a:r>
            <a:r>
              <a:rPr lang="it-IT" sz="6000" dirty="0">
                <a:solidFill>
                  <a:schemeClr val="bg1"/>
                </a:solidFill>
              </a:rPr>
              <a:t>Analisi siti esistenti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FC745-5F08-41EF-85CA-14B5F507261B}"/>
              </a:ext>
            </a:extLst>
          </p:cNvPr>
          <p:cNvSpPr txBox="1"/>
          <p:nvPr/>
        </p:nvSpPr>
        <p:spPr>
          <a:xfrm>
            <a:off x="4738254" y="3224047"/>
            <a:ext cx="43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(www.zennioptical.com)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28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EBC4E00-B47B-4C8B-9744-178BF76B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19"/>
            <a:ext cx="6008068" cy="3707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924D05-7CA0-4118-BBF0-23DF7413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68" y="0"/>
            <a:ext cx="6183932" cy="37914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2657644-E68B-43A6-9EC0-6370736FB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1415"/>
            <a:ext cx="6008068" cy="30665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BB8F2E-9FA2-4582-88ED-94CC6F427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068" y="3791415"/>
            <a:ext cx="6183932" cy="30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4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EFFD7F-2B14-4A0F-B1C6-C51AE324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3" y="1963016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			</a:t>
            </a:r>
            <a:r>
              <a:rPr lang="it-IT" sz="6000" dirty="0">
                <a:solidFill>
                  <a:schemeClr val="bg1"/>
                </a:solidFill>
              </a:rPr>
              <a:t>Funzionalità del sito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3590D8-AD0F-4675-90F5-189FFAFCAFF5}"/>
              </a:ext>
            </a:extLst>
          </p:cNvPr>
          <p:cNvSpPr txBox="1"/>
          <p:nvPr/>
        </p:nvSpPr>
        <p:spPr>
          <a:xfrm>
            <a:off x="4251036" y="2919247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(Lato utente/ Lato amministratore)</a:t>
            </a:r>
          </a:p>
        </p:txBody>
      </p:sp>
    </p:spTree>
    <p:extLst>
      <p:ext uri="{BB962C8B-B14F-4D97-AF65-F5344CB8AC3E}">
        <p14:creationId xmlns:p14="http://schemas.microsoft.com/office/powerpoint/2010/main" val="146715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4EB3BD-419D-40B2-9A8B-70764727BB30}"/>
              </a:ext>
            </a:extLst>
          </p:cNvPr>
          <p:cNvSpPr txBox="1"/>
          <p:nvPr/>
        </p:nvSpPr>
        <p:spPr>
          <a:xfrm>
            <a:off x="1886527" y="1607560"/>
            <a:ext cx="274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Registrazione;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Ricerca Prodotti;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Prodotti;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Carrello;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Emissione Ordine;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Accesso/Login;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Carte Credito;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Prescrizioni;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Adattamento Occhiale ad una Prescrizione;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Storico Ordini;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3B1AF1-957C-4ED5-A6F5-9AAFF2503B1F}"/>
              </a:ext>
            </a:extLst>
          </p:cNvPr>
          <p:cNvSpPr txBox="1"/>
          <p:nvPr/>
        </p:nvSpPr>
        <p:spPr>
          <a:xfrm>
            <a:off x="7770091" y="160756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Amministratore: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Inserimento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Cancellazione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Aggiornamento Disponibilità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Modifica Prodotto;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Creazione Promozioni;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Gestione Promozioni;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Visualizzazione Ordini;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516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01FE3-7508-4123-88BB-92C0A0F8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109" y="23509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			</a:t>
            </a:r>
            <a:r>
              <a:rPr lang="it-IT" sz="6000" dirty="0">
                <a:solidFill>
                  <a:schemeClr val="bg1"/>
                </a:solidFill>
              </a:rPr>
              <a:t>Diagramma Navigazionale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FEC271-229A-4A03-8662-FA468BE04FFD}"/>
              </a:ext>
            </a:extLst>
          </p:cNvPr>
          <p:cNvSpPr txBox="1"/>
          <p:nvPr/>
        </p:nvSpPr>
        <p:spPr>
          <a:xfrm>
            <a:off x="4498109" y="330717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(Navigazione in quattrocchi.it)</a:t>
            </a:r>
          </a:p>
        </p:txBody>
      </p:sp>
    </p:spTree>
    <p:extLst>
      <p:ext uri="{BB962C8B-B14F-4D97-AF65-F5344CB8AC3E}">
        <p14:creationId xmlns:p14="http://schemas.microsoft.com/office/powerpoint/2010/main" val="314772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0BA6E09-002A-4400-9723-DE642BF86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" y="415874"/>
            <a:ext cx="11742234" cy="60262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590DDC-CF59-453E-8CA9-2F2005E892C3}"/>
              </a:ext>
            </a:extLst>
          </p:cNvPr>
          <p:cNvSpPr txBox="1"/>
          <p:nvPr/>
        </p:nvSpPr>
        <p:spPr>
          <a:xfrm>
            <a:off x="3512634" y="6488668"/>
            <a:ext cx="46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MODIFICARE</a:t>
            </a:r>
          </a:p>
        </p:txBody>
      </p:sp>
    </p:spTree>
    <p:extLst>
      <p:ext uri="{BB962C8B-B14F-4D97-AF65-F5344CB8AC3E}">
        <p14:creationId xmlns:p14="http://schemas.microsoft.com/office/powerpoint/2010/main" val="317891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33501-F9EE-4506-8EDB-F4314061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98" y="2271121"/>
            <a:ext cx="10515600" cy="1325563"/>
          </a:xfrm>
        </p:spPr>
        <p:txBody>
          <a:bodyPr>
            <a:no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MAPPING DEI CONTENUTI SUL DIAGRAMMA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BDDF6D-1F50-470B-BACF-9D9BA1FF2162}"/>
              </a:ext>
            </a:extLst>
          </p:cNvPr>
          <p:cNvSpPr txBox="1"/>
          <p:nvPr/>
        </p:nvSpPr>
        <p:spPr>
          <a:xfrm>
            <a:off x="4341092" y="3227352"/>
            <a:ext cx="400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(Navigazione quattrocchi.it)</a:t>
            </a:r>
          </a:p>
        </p:txBody>
      </p:sp>
    </p:spTree>
    <p:extLst>
      <p:ext uri="{BB962C8B-B14F-4D97-AF65-F5344CB8AC3E}">
        <p14:creationId xmlns:p14="http://schemas.microsoft.com/office/powerpoint/2010/main" val="2384799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123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di Office</vt:lpstr>
      <vt:lpstr>Obiettivo del Progetto (quattrocchi.it)</vt:lpstr>
      <vt:lpstr>Presentazione standard di PowerPoint</vt:lpstr>
      <vt:lpstr>   Analisi siti esistenti</vt:lpstr>
      <vt:lpstr>Presentazione standard di PowerPoint</vt:lpstr>
      <vt:lpstr>   Funzionalità del sito</vt:lpstr>
      <vt:lpstr>Presentazione standard di PowerPoint</vt:lpstr>
      <vt:lpstr>   Diagramma Navigazionale</vt:lpstr>
      <vt:lpstr>Presentazione standard di PowerPoint</vt:lpstr>
      <vt:lpstr>MAPPING DEI CONTENUTI SUL DIAGRAMMA</vt:lpstr>
      <vt:lpstr>Presentazione standard di PowerPoint</vt:lpstr>
      <vt:lpstr>SCHEMA ER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Obiettivo del Progetto (quattrocchi.it)</dc:title>
  <dc:creator>Acer</dc:creator>
  <cp:lastModifiedBy>Acer</cp:lastModifiedBy>
  <cp:revision>7</cp:revision>
  <dcterms:created xsi:type="dcterms:W3CDTF">2017-07-05T11:57:20Z</dcterms:created>
  <dcterms:modified xsi:type="dcterms:W3CDTF">2017-07-05T13:17:37Z</dcterms:modified>
</cp:coreProperties>
</file>