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5" r:id="rId9"/>
    <p:sldId id="264" r:id="rId10"/>
    <p:sldId id="263" r:id="rId11"/>
    <p:sldId id="268" r:id="rId12"/>
    <p:sldId id="269" r:id="rId13"/>
    <p:sldId id="266" r:id="rId14"/>
    <p:sldId id="267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01110F63-072B-45C2-AC5D-8F256422E71F}">
          <p14:sldIdLst>
            <p14:sldId id="256"/>
            <p14:sldId id="257"/>
            <p14:sldId id="258"/>
            <p14:sldId id="261"/>
            <p14:sldId id="259"/>
            <p14:sldId id="260"/>
            <p14:sldId id="262"/>
            <p14:sldId id="265"/>
            <p14:sldId id="264"/>
            <p14:sldId id="263"/>
            <p14:sldId id="268"/>
            <p14:sldId id="269"/>
            <p14:sldId id="266"/>
            <p14:sldId id="267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C7603A-67D1-4EF1-B6F0-085982F31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81F3BCA-6102-44EB-896C-DBE09C40D1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A4F277B-9DE5-4DAB-A24C-6BC02FDDC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7ADAF-48A9-4576-BE55-6237458E02EA}" type="datetimeFigureOut">
              <a:rPr lang="it-IT" smtClean="0"/>
              <a:t>05/07/2017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BD52CAF-0AE2-4AFD-A0A7-9A6EFF6E6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6536387-8D52-4CC2-B63C-7738D9700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E61C1-AF27-4C8A-A7ED-FCC4F8CC09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3412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BC6AF9-C7B5-4CC6-A354-5DAF91260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24F45D4-9961-4FA3-AFF5-07A3F592A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37A2C7B-019E-4AD1-A23D-B9D0B5EFD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7ADAF-48A9-4576-BE55-6237458E02EA}" type="datetimeFigureOut">
              <a:rPr lang="it-IT" smtClean="0"/>
              <a:t>05/07/2017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290FD16-0B7E-4585-B9C0-E4992BB33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CDDB7C9-A88E-44F7-B361-17D515CD2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E61C1-AF27-4C8A-A7ED-FCC4F8CC09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405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EB124A8-B98C-499F-97D3-19D514C89A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82C1AC8-4BA1-4BE1-AC37-64C7BA022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33C632C-B307-4E56-A9B5-3CFACCEAE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7ADAF-48A9-4576-BE55-6237458E02EA}" type="datetimeFigureOut">
              <a:rPr lang="it-IT" smtClean="0"/>
              <a:t>05/07/2017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7A4274-80F7-4633-A84C-EED28A447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5F7B56E-45BF-49A9-81C5-5442473BB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E61C1-AF27-4C8A-A7ED-FCC4F8CC09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9755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B98C6B-5C60-4109-8D85-A5527BB6C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139851A-2AB3-44AE-BEE6-5FDF9D7CA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C089958-AF0F-4DF0-A39F-BE6911318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7ADAF-48A9-4576-BE55-6237458E02EA}" type="datetimeFigureOut">
              <a:rPr lang="it-IT" smtClean="0"/>
              <a:t>05/07/2017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4BBE560-2A25-4CB9-85F4-0D9BBF851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CFD4F33-7F6E-4348-84B1-34D339CE2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E61C1-AF27-4C8A-A7ED-FCC4F8CC09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2889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AAA38E-D4E8-4CC8-83FE-8D8CE92CE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D183B48-2BA4-4BC7-AB8B-14C605E0A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17EE25E-2DE0-449D-B8F9-0E2F3C215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7ADAF-48A9-4576-BE55-6237458E02EA}" type="datetimeFigureOut">
              <a:rPr lang="it-IT" smtClean="0"/>
              <a:t>05/07/2017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CF21835-CB47-470C-A9B5-E58DBCDC9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57CE1F9-9C64-4C58-937C-6A7E40168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E61C1-AF27-4C8A-A7ED-FCC4F8CC09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6663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AE3E1B-5A75-4669-AE62-882F18E36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DA434D-53CB-4049-B008-EF1A57F64B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C8E0697-092F-4E53-8FA0-9F222076F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7A2F463-A5EF-49FF-91C5-455BBF06C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7ADAF-48A9-4576-BE55-6237458E02EA}" type="datetimeFigureOut">
              <a:rPr lang="it-IT" smtClean="0"/>
              <a:t>05/07/2017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2502254-8CBE-4ADC-8207-C2BF1FA14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7386227-540D-4F2C-BAF8-33CE48E25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E61C1-AF27-4C8A-A7ED-FCC4F8CC09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9645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8F071C-D60A-4D32-929F-DE1F8A7EE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C482EAA-8DC6-4860-8908-58A04163E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FA617FC-C7B1-4604-BD66-8558A4D61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F24C659-91B4-42B6-9541-9D76CB8912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50ABFB4-BB6C-4C87-B036-EA23E33A3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6241D03-7E52-49A1-AB87-C22710970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7ADAF-48A9-4576-BE55-6237458E02EA}" type="datetimeFigureOut">
              <a:rPr lang="it-IT" smtClean="0"/>
              <a:t>05/07/2017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BF33AB5-1E23-4B5A-B25F-6C455DDF7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9469A1E-58BB-4B95-A861-E10C5301C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E61C1-AF27-4C8A-A7ED-FCC4F8CC09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9923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B4B5FF-71C5-4907-99E0-08B9A015C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EC04939-389E-470E-9256-FA3806DD2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7ADAF-48A9-4576-BE55-6237458E02EA}" type="datetimeFigureOut">
              <a:rPr lang="it-IT" smtClean="0"/>
              <a:t>05/07/2017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B1E8A3B-DB46-4088-9DAC-F911752FF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04A3613-9D63-4D72-9827-511B38BFA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E61C1-AF27-4C8A-A7ED-FCC4F8CC09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3568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221EEAE-41E3-492D-80BF-FBF726FF8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7ADAF-48A9-4576-BE55-6237458E02EA}" type="datetimeFigureOut">
              <a:rPr lang="it-IT" smtClean="0"/>
              <a:t>05/07/2017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088F953-9D56-4B02-A6F6-9A92098C5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6B6A3B0-4B7E-41F0-8BF2-22240A653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E61C1-AF27-4C8A-A7ED-FCC4F8CC09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111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BBB7E6-E6C1-4473-A6C6-9557F2999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6803E15-1AC8-421E-AC24-919825297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0905983-3F5A-4431-B04E-7542E7473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DD1781E-2AFC-4174-8BEE-7FD17160A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7ADAF-48A9-4576-BE55-6237458E02EA}" type="datetimeFigureOut">
              <a:rPr lang="it-IT" smtClean="0"/>
              <a:t>05/07/2017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8FF94B4-B301-4D3E-9F5B-E1F029F86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7569E0A-F538-48EB-AB77-C1E68699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E61C1-AF27-4C8A-A7ED-FCC4F8CC09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5565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E4D692-B6F0-4B6B-AD81-2B1A5FAD7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55CB414-00BF-4C56-99E5-36BB6609C8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9FC9A04-0523-4CA4-8103-4A47061E9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E1B8F1B-A5DE-485B-B526-87E0530CB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7ADAF-48A9-4576-BE55-6237458E02EA}" type="datetimeFigureOut">
              <a:rPr lang="it-IT" smtClean="0"/>
              <a:t>05/07/2017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9F6C388-6DCF-44C9-9172-847375DCE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D94312B-5521-4D59-90C8-11E44BDBB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E61C1-AF27-4C8A-A7ED-FCC4F8CC09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5222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BF40829-A585-43C2-8210-895C79970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014EDE9-0876-424F-B38D-F0A319B98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542165-CFA1-40BD-AA58-389784855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7ADAF-48A9-4576-BE55-6237458E02EA}" type="datetimeFigureOut">
              <a:rPr lang="it-IT" smtClean="0"/>
              <a:t>05/07/2017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D8EE00-E48D-4C6E-AEAE-66F3E93C15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60B9B4-7257-41FD-91E0-6423AAABB8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E61C1-AF27-4C8A-A7ED-FCC4F8CC09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0484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AFF013-2E32-4F7D-8602-FCEBE04897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Obiettivo del Progetto</a:t>
            </a:r>
            <a:br>
              <a:rPr lang="it-IT" dirty="0">
                <a:solidFill>
                  <a:schemeClr val="bg1"/>
                </a:solidFill>
              </a:rPr>
            </a:br>
            <a:r>
              <a:rPr lang="it-IT" sz="3200" dirty="0">
                <a:solidFill>
                  <a:schemeClr val="bg1"/>
                </a:solidFill>
              </a:rPr>
              <a:t>(quattrocchi.it)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C4372E1F-775F-46A9-9380-D9CA35C61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144" y="4675619"/>
            <a:ext cx="3714750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0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Studenti: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000" b="1" i="1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Nome                      Matricola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Palmiero Alberto                      03454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 Volpe Nicola                            03556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  Reccia Luca	</a:t>
            </a:r>
            <a:r>
              <a:rPr lang="it-IT" altLang="it-IT" sz="1600" dirty="0">
                <a:solidFill>
                  <a:schemeClr val="bg1"/>
                </a:solidFill>
                <a:latin typeface="Calibri" panose="020F0502020204030204" pitchFamily="34" charset="0"/>
              </a:rPr>
              <a:t>         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03736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15D22267-8221-4FFB-AB53-3B2BBD4ED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5381" y="4675619"/>
            <a:ext cx="180975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1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Docente: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800" b="0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Rita Francese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652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DDED11A4-D8CF-41D5-80F9-DFA5CCCA6B82}"/>
              </a:ext>
            </a:extLst>
          </p:cNvPr>
          <p:cNvSpPr txBox="1"/>
          <p:nvPr/>
        </p:nvSpPr>
        <p:spPr>
          <a:xfrm>
            <a:off x="3724507" y="5887844"/>
            <a:ext cx="4638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DA MODIFICARE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DBA507F6-53BD-4BE7-8221-142C68DBA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24" y="532944"/>
            <a:ext cx="11641873" cy="497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201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83FC1C-0167-4434-9AC6-DCAC6D1AC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55" y="2415598"/>
            <a:ext cx="10515600" cy="1325563"/>
          </a:xfrm>
        </p:spPr>
        <p:txBody>
          <a:bodyPr>
            <a:normAutofit/>
          </a:bodyPr>
          <a:lstStyle/>
          <a:p>
            <a:r>
              <a:rPr lang="it-IT" sz="6000" dirty="0">
                <a:solidFill>
                  <a:schemeClr val="bg1"/>
                </a:solidFill>
              </a:rPr>
              <a:t>LAYOUT E TEMI</a:t>
            </a:r>
          </a:p>
        </p:txBody>
      </p:sp>
    </p:spTree>
    <p:extLst>
      <p:ext uri="{BB962C8B-B14F-4D97-AF65-F5344CB8AC3E}">
        <p14:creationId xmlns:p14="http://schemas.microsoft.com/office/powerpoint/2010/main" val="705345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783726-1593-4249-A2AB-361C214CE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 AGGIUNGERE LAYOUT E TEMI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32CA64-5D22-4936-97B9-FC8BB812B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IMMAGINI</a:t>
            </a:r>
          </a:p>
        </p:txBody>
      </p:sp>
    </p:spTree>
    <p:extLst>
      <p:ext uri="{BB962C8B-B14F-4D97-AF65-F5344CB8AC3E}">
        <p14:creationId xmlns:p14="http://schemas.microsoft.com/office/powerpoint/2010/main" val="2121497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17C366-35F5-4281-B1E3-9AC2CF3E1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726" y="2471015"/>
            <a:ext cx="10515600" cy="1325563"/>
          </a:xfrm>
        </p:spPr>
        <p:txBody>
          <a:bodyPr>
            <a:normAutofit/>
          </a:bodyPr>
          <a:lstStyle/>
          <a:p>
            <a:r>
              <a:rPr lang="it-IT" sz="6000" dirty="0">
                <a:solidFill>
                  <a:schemeClr val="bg1"/>
                </a:solidFill>
              </a:rPr>
              <a:t>SCHEMA ER</a:t>
            </a:r>
          </a:p>
        </p:txBody>
      </p:sp>
    </p:spTree>
    <p:extLst>
      <p:ext uri="{BB962C8B-B14F-4D97-AF65-F5344CB8AC3E}">
        <p14:creationId xmlns:p14="http://schemas.microsoft.com/office/powerpoint/2010/main" val="2227206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EE06143D-AB9D-40A2-B64A-37EE2E1D1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41" y="0"/>
            <a:ext cx="105490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500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3CBE6A-8F11-47AE-8A9D-A76A8FC0D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7236" y="2184689"/>
            <a:ext cx="10515600" cy="1325563"/>
          </a:xfrm>
        </p:spPr>
        <p:txBody>
          <a:bodyPr>
            <a:normAutofit/>
          </a:bodyPr>
          <a:lstStyle/>
          <a:p>
            <a:r>
              <a:rPr lang="it-IT" sz="6000" dirty="0">
                <a:solidFill>
                  <a:schemeClr val="bg1"/>
                </a:solidFill>
              </a:rPr>
              <a:t>ARCHITETTURA SOFTWARE</a:t>
            </a:r>
          </a:p>
        </p:txBody>
      </p:sp>
    </p:spTree>
    <p:extLst>
      <p:ext uri="{BB962C8B-B14F-4D97-AF65-F5344CB8AC3E}">
        <p14:creationId xmlns:p14="http://schemas.microsoft.com/office/powerpoint/2010/main" val="3425339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0A75E91D-8DE3-4A1B-97A8-DBD62CF39FB0}"/>
              </a:ext>
            </a:extLst>
          </p:cNvPr>
          <p:cNvSpPr txBox="1"/>
          <p:nvPr/>
        </p:nvSpPr>
        <p:spPr>
          <a:xfrm>
            <a:off x="508000" y="424873"/>
            <a:ext cx="358067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	Model:</a:t>
            </a:r>
            <a:endParaRPr lang="it-IT" sz="1400" dirty="0">
              <a:solidFill>
                <a:schemeClr val="bg1"/>
              </a:solidFill>
            </a:endParaRPr>
          </a:p>
          <a:p>
            <a:endParaRPr lang="it-IT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ArticleModel;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CreditCardModel;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OrderModel;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PrescriptionModel;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PromotionModel;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UserModel;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DriverManagerConnectionPool.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8ACAAB2-359C-468F-A0DA-07FECDD11114}"/>
              </a:ext>
            </a:extLst>
          </p:cNvPr>
          <p:cNvSpPr txBox="1"/>
          <p:nvPr/>
        </p:nvSpPr>
        <p:spPr>
          <a:xfrm>
            <a:off x="9138194" y="424873"/>
            <a:ext cx="358067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	Control:</a:t>
            </a:r>
          </a:p>
          <a:p>
            <a:endParaRPr lang="it-IT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AccessControl;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ArticleControl;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ArticlePageControl;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CheckoutControl;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PromotionControl;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UserControl.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605F48C-9163-441E-AD79-C4DCEC397A34}"/>
              </a:ext>
            </a:extLst>
          </p:cNvPr>
          <p:cNvSpPr txBox="1"/>
          <p:nvPr/>
        </p:nvSpPr>
        <p:spPr>
          <a:xfrm>
            <a:off x="5230949" y="2733197"/>
            <a:ext cx="3580674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	</a:t>
            </a:r>
            <a:r>
              <a:rPr lang="it-IT" sz="2800" dirty="0">
                <a:solidFill>
                  <a:schemeClr val="bg1"/>
                </a:solidFill>
              </a:rPr>
              <a:t>Support:</a:t>
            </a:r>
          </a:p>
          <a:p>
            <a:endParaRPr lang="it-IT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AdminBean;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ArticleBean;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Cart;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CartArticle;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ContactLensesBean;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CreditCardBean;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GlassesBean;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OrderBean;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PrescriptionBean;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PromotionBean;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UserBean.</a:t>
            </a:r>
          </a:p>
        </p:txBody>
      </p:sp>
    </p:spTree>
    <p:extLst>
      <p:ext uri="{BB962C8B-B14F-4D97-AF65-F5344CB8AC3E}">
        <p14:creationId xmlns:p14="http://schemas.microsoft.com/office/powerpoint/2010/main" val="301205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9DFF5DD3-C1A9-415E-8E05-4F311636ABED}"/>
              </a:ext>
            </a:extLst>
          </p:cNvPr>
          <p:cNvSpPr txBox="1"/>
          <p:nvPr/>
        </p:nvSpPr>
        <p:spPr>
          <a:xfrm>
            <a:off x="2076994" y="1537063"/>
            <a:ext cx="2625634" cy="2900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	JSP:</a:t>
            </a:r>
          </a:p>
          <a:p>
            <a:endParaRPr lang="it-IT" sz="105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AccessView;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ArticlePageView;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ArticleView;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CheckoutView;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Header;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OrderView;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PromotionView;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UserView.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55C4468-E3EA-4621-B004-432C00BA0E92}"/>
              </a:ext>
            </a:extLst>
          </p:cNvPr>
          <p:cNvSpPr txBox="1"/>
          <p:nvPr/>
        </p:nvSpPr>
        <p:spPr>
          <a:xfrm>
            <a:off x="7611291" y="1537063"/>
            <a:ext cx="2625634" cy="2623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	JS:</a:t>
            </a:r>
          </a:p>
          <a:p>
            <a:endParaRPr lang="it-IT" sz="105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access-</a:t>
            </a:r>
            <a:r>
              <a:rPr lang="it-IT" dirty="0" err="1">
                <a:solidFill>
                  <a:schemeClr val="bg1"/>
                </a:solidFill>
              </a:rPr>
              <a:t>validation</a:t>
            </a:r>
            <a:r>
              <a:rPr lang="it-IT" dirty="0">
                <a:solidFill>
                  <a:schemeClr val="bg1"/>
                </a:solidFill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article-page;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article;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bootstrap;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promotion;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user;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bg1"/>
                </a:solidFill>
              </a:rPr>
              <a:t>util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2542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74032D-0AD2-49C4-BD1A-734E57568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394" y="2272302"/>
            <a:ext cx="10515600" cy="1325563"/>
          </a:xfrm>
        </p:spPr>
        <p:txBody>
          <a:bodyPr>
            <a:normAutofit/>
          </a:bodyPr>
          <a:lstStyle/>
          <a:p>
            <a:r>
              <a:rPr lang="it-IT" sz="6000" dirty="0">
                <a:solidFill>
                  <a:schemeClr val="bg1"/>
                </a:solidFill>
              </a:rPr>
              <a:t>MODELLO RELAZIONALE DEL DB</a:t>
            </a:r>
          </a:p>
        </p:txBody>
      </p:sp>
    </p:spTree>
    <p:extLst>
      <p:ext uri="{BB962C8B-B14F-4D97-AF65-F5344CB8AC3E}">
        <p14:creationId xmlns:p14="http://schemas.microsoft.com/office/powerpoint/2010/main" val="3547225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28EBF6A9-865C-4379-B696-7DD5CC9F6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64" y="138545"/>
            <a:ext cx="11998036" cy="635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899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2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0979A2-F839-42FE-A986-FB0D519C0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3FC0C2-9D07-48F1-882F-97682874D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78C6889-7F98-4D2C-96D2-3BB958A8E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8139"/>
            <a:ext cx="12192000" cy="612172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25266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BD84F7-B60C-4730-8D61-886CBE08F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872" y="2212398"/>
            <a:ext cx="11896437" cy="1325563"/>
          </a:xfrm>
        </p:spPr>
        <p:txBody>
          <a:bodyPr>
            <a:noAutofit/>
          </a:bodyPr>
          <a:lstStyle/>
          <a:p>
            <a:r>
              <a:rPr lang="it-IT" sz="6000" dirty="0">
                <a:solidFill>
                  <a:schemeClr val="bg1"/>
                </a:solidFill>
              </a:rPr>
              <a:t>SUDDIVISIONE LAVORO MEMBRI 					TEAM</a:t>
            </a:r>
          </a:p>
        </p:txBody>
      </p:sp>
    </p:spTree>
    <p:extLst>
      <p:ext uri="{BB962C8B-B14F-4D97-AF65-F5344CB8AC3E}">
        <p14:creationId xmlns:p14="http://schemas.microsoft.com/office/powerpoint/2010/main" val="1951132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00C293AC-090C-4C84-93E8-660C24220D53}"/>
              </a:ext>
            </a:extLst>
          </p:cNvPr>
          <p:cNvSpPr txBox="1"/>
          <p:nvPr/>
        </p:nvSpPr>
        <p:spPr>
          <a:xfrm>
            <a:off x="979055" y="674255"/>
            <a:ext cx="3380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PALMIERO ALBERTO: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3B1D928-E62B-4B55-8A9A-D6B58F5CA485}"/>
              </a:ext>
            </a:extLst>
          </p:cNvPr>
          <p:cNvSpPr txBox="1"/>
          <p:nvPr/>
        </p:nvSpPr>
        <p:spPr>
          <a:xfrm>
            <a:off x="979055" y="2498437"/>
            <a:ext cx="3380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RECCIA LUCA: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EE8A749-D732-4334-966F-6A63A0BE7A4C}"/>
              </a:ext>
            </a:extLst>
          </p:cNvPr>
          <p:cNvSpPr txBox="1"/>
          <p:nvPr/>
        </p:nvSpPr>
        <p:spPr>
          <a:xfrm>
            <a:off x="979054" y="4401128"/>
            <a:ext cx="3380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VOLPE NICOLA: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49BCDB8-2DEF-4015-912E-C9C6054D29E7}"/>
              </a:ext>
            </a:extLst>
          </p:cNvPr>
          <p:cNvSpPr txBox="1"/>
          <p:nvPr/>
        </p:nvSpPr>
        <p:spPr>
          <a:xfrm>
            <a:off x="6437748" y="1911929"/>
            <a:ext cx="46920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solidFill>
                  <a:schemeClr val="bg1"/>
                </a:solidFill>
              </a:rPr>
              <a:t>DA COMPLETARE</a:t>
            </a:r>
          </a:p>
        </p:txBody>
      </p:sp>
    </p:spTree>
    <p:extLst>
      <p:ext uri="{BB962C8B-B14F-4D97-AF65-F5344CB8AC3E}">
        <p14:creationId xmlns:p14="http://schemas.microsoft.com/office/powerpoint/2010/main" val="3525432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86FA2E-C8E2-4121-A0BA-0930A64BC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927" y="2267816"/>
            <a:ext cx="10515600" cy="1325563"/>
          </a:xfrm>
        </p:spPr>
        <p:txBody>
          <a:bodyPr/>
          <a:lstStyle/>
          <a:p>
            <a:r>
              <a:rPr lang="it-IT" dirty="0"/>
              <a:t>			</a:t>
            </a:r>
            <a:r>
              <a:rPr lang="it-IT" sz="6000" dirty="0">
                <a:solidFill>
                  <a:schemeClr val="bg1"/>
                </a:solidFill>
              </a:rPr>
              <a:t>Analisi siti esistenti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B5FC745-5F08-41EF-85CA-14B5F507261B}"/>
              </a:ext>
            </a:extLst>
          </p:cNvPr>
          <p:cNvSpPr txBox="1"/>
          <p:nvPr/>
        </p:nvSpPr>
        <p:spPr>
          <a:xfrm>
            <a:off x="4738254" y="3224047"/>
            <a:ext cx="4378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(www.zennioptical.com)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67284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1EBC4E00-B47B-4C8B-9744-178BF76B3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519"/>
            <a:ext cx="6008068" cy="370789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2B924D05-7CA0-4118-BBF0-23DF74136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068" y="0"/>
            <a:ext cx="6183932" cy="379141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2657644-E68B-43A6-9EC0-6370736FB1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91415"/>
            <a:ext cx="6008068" cy="306658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3BB8F2E-9FA2-4582-88ED-94CC6F427A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8068" y="3791415"/>
            <a:ext cx="6183932" cy="306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047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EFFD7F-2B14-4A0F-B1C6-C51AE3240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073" y="1963016"/>
            <a:ext cx="10515600" cy="1325563"/>
          </a:xfrm>
        </p:spPr>
        <p:txBody>
          <a:bodyPr>
            <a:normAutofit/>
          </a:bodyPr>
          <a:lstStyle/>
          <a:p>
            <a:r>
              <a:rPr lang="it-IT" sz="4800" dirty="0">
                <a:solidFill>
                  <a:schemeClr val="bg1"/>
                </a:solidFill>
              </a:rPr>
              <a:t>			</a:t>
            </a:r>
            <a:r>
              <a:rPr lang="it-IT" sz="6000" dirty="0">
                <a:solidFill>
                  <a:schemeClr val="bg1"/>
                </a:solidFill>
              </a:rPr>
              <a:t>Funzionalità del sito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03590D8-AD0F-4675-90F5-189FFAFCAFF5}"/>
              </a:ext>
            </a:extLst>
          </p:cNvPr>
          <p:cNvSpPr txBox="1"/>
          <p:nvPr/>
        </p:nvSpPr>
        <p:spPr>
          <a:xfrm>
            <a:off x="4251036" y="2919247"/>
            <a:ext cx="3546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(Lato utente/ Lato amministratore)</a:t>
            </a:r>
          </a:p>
        </p:txBody>
      </p:sp>
    </p:spTree>
    <p:extLst>
      <p:ext uri="{BB962C8B-B14F-4D97-AF65-F5344CB8AC3E}">
        <p14:creationId xmlns:p14="http://schemas.microsoft.com/office/powerpoint/2010/main" val="1467157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E54EB3BD-419D-40B2-9A8B-70764727BB30}"/>
              </a:ext>
            </a:extLst>
          </p:cNvPr>
          <p:cNvSpPr txBox="1"/>
          <p:nvPr/>
        </p:nvSpPr>
        <p:spPr>
          <a:xfrm>
            <a:off x="1886527" y="1607560"/>
            <a:ext cx="2743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Utente: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Registrazione;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Ricerca Prodotti;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Visualizzazione Prodotti;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Gestione Carrello;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Emissione Ordine;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Accesso/Login;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Gestione Carte Credito;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Gestione Prescrizioni;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Adattamento Occhiale ad una Prescrizione;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Visualizzazione Storico Ordini;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F3B1AF1-957C-4ED5-A6F5-9AAFF2503B1F}"/>
              </a:ext>
            </a:extLst>
          </p:cNvPr>
          <p:cNvSpPr txBox="1"/>
          <p:nvPr/>
        </p:nvSpPr>
        <p:spPr>
          <a:xfrm>
            <a:off x="7770091" y="1607560"/>
            <a:ext cx="2743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Amministratore: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Inserimento Prodotto;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Cancellazione Prodotto;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Aggiornamento Disponibilità Prodotto;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Modifica Prodotto;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Creazione Promozioni;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Gestione Promozioni;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Visualizzazione Ordini;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65162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501FE3-7508-4123-88BB-92C0A0F80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7109" y="235094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bg1"/>
                </a:solidFill>
              </a:rPr>
              <a:t>			</a:t>
            </a:r>
            <a:r>
              <a:rPr lang="it-IT" sz="6000" dirty="0">
                <a:solidFill>
                  <a:schemeClr val="bg1"/>
                </a:solidFill>
              </a:rPr>
              <a:t>Diagramma Navigazionale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8FEC271-229A-4A03-8662-FA468BE04FFD}"/>
              </a:ext>
            </a:extLst>
          </p:cNvPr>
          <p:cNvSpPr txBox="1"/>
          <p:nvPr/>
        </p:nvSpPr>
        <p:spPr>
          <a:xfrm>
            <a:off x="4498109" y="3307175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(Navigazione in quattrocchi.it)</a:t>
            </a:r>
          </a:p>
        </p:txBody>
      </p:sp>
    </p:spTree>
    <p:extLst>
      <p:ext uri="{BB962C8B-B14F-4D97-AF65-F5344CB8AC3E}">
        <p14:creationId xmlns:p14="http://schemas.microsoft.com/office/powerpoint/2010/main" val="3147725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50BA6E09-002A-4400-9723-DE642BF86B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78" y="415874"/>
            <a:ext cx="11742234" cy="602625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8A590DDC-CF59-453E-8CA9-2F2005E892C3}"/>
              </a:ext>
            </a:extLst>
          </p:cNvPr>
          <p:cNvSpPr txBox="1"/>
          <p:nvPr/>
        </p:nvSpPr>
        <p:spPr>
          <a:xfrm>
            <a:off x="3512634" y="6488668"/>
            <a:ext cx="4638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DA MODIFICARE</a:t>
            </a:r>
          </a:p>
        </p:txBody>
      </p:sp>
    </p:spTree>
    <p:extLst>
      <p:ext uri="{BB962C8B-B14F-4D97-AF65-F5344CB8AC3E}">
        <p14:creationId xmlns:p14="http://schemas.microsoft.com/office/powerpoint/2010/main" val="3178911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033501-F9EE-4506-8EDB-F43140610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98" y="2271121"/>
            <a:ext cx="10515600" cy="1325563"/>
          </a:xfrm>
        </p:spPr>
        <p:txBody>
          <a:bodyPr>
            <a:no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MAPPING DEI CONTENUTI SUL DIAGRAMMA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5BDDF6D-1F50-470B-BACF-9D9BA1FF2162}"/>
              </a:ext>
            </a:extLst>
          </p:cNvPr>
          <p:cNvSpPr txBox="1"/>
          <p:nvPr/>
        </p:nvSpPr>
        <p:spPr>
          <a:xfrm>
            <a:off x="4341092" y="3227352"/>
            <a:ext cx="4008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(Navigazione quattrocchi.it)</a:t>
            </a:r>
          </a:p>
        </p:txBody>
      </p:sp>
    </p:spTree>
    <p:extLst>
      <p:ext uri="{BB962C8B-B14F-4D97-AF65-F5344CB8AC3E}">
        <p14:creationId xmlns:p14="http://schemas.microsoft.com/office/powerpoint/2010/main" val="23847990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152</Words>
  <Application>Microsoft Office PowerPoint</Application>
  <PresentationFormat>Widescreen</PresentationFormat>
  <Paragraphs>99</Paragraphs>
  <Slides>21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Tema di Office</vt:lpstr>
      <vt:lpstr>Obiettivo del Progetto (quattrocchi.it)</vt:lpstr>
      <vt:lpstr>Presentazione standard di PowerPoint</vt:lpstr>
      <vt:lpstr>   Analisi siti esistenti</vt:lpstr>
      <vt:lpstr>Presentazione standard di PowerPoint</vt:lpstr>
      <vt:lpstr>   Funzionalità del sito</vt:lpstr>
      <vt:lpstr>Presentazione standard di PowerPoint</vt:lpstr>
      <vt:lpstr>   Diagramma Navigazionale</vt:lpstr>
      <vt:lpstr>Presentazione standard di PowerPoint</vt:lpstr>
      <vt:lpstr>MAPPING DEI CONTENUTI SUL DIAGRAMMA</vt:lpstr>
      <vt:lpstr>Presentazione standard di PowerPoint</vt:lpstr>
      <vt:lpstr>LAYOUT E TEMI</vt:lpstr>
      <vt:lpstr>DA AGGIUNGERE LAYOUT E TEMI</vt:lpstr>
      <vt:lpstr>SCHEMA ER</vt:lpstr>
      <vt:lpstr>Presentazione standard di PowerPoint</vt:lpstr>
      <vt:lpstr>ARCHITETTURA SOFTWARE</vt:lpstr>
      <vt:lpstr>Presentazione standard di PowerPoint</vt:lpstr>
      <vt:lpstr>Presentazione standard di PowerPoint</vt:lpstr>
      <vt:lpstr>MODELLO RELAZIONALE DEL DB</vt:lpstr>
      <vt:lpstr>Presentazione standard di PowerPoint</vt:lpstr>
      <vt:lpstr>SUDDIVISIONE LAVORO MEMBRI      TEAM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Obiettivo del Progetto (quattrocchi.it)</dc:title>
  <dc:creator>Acer</dc:creator>
  <cp:lastModifiedBy>Acer</cp:lastModifiedBy>
  <cp:revision>13</cp:revision>
  <dcterms:created xsi:type="dcterms:W3CDTF">2017-07-05T11:57:20Z</dcterms:created>
  <dcterms:modified xsi:type="dcterms:W3CDTF">2017-07-05T19:28:53Z</dcterms:modified>
</cp:coreProperties>
</file>