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5" r:id="rId4"/>
    <p:sldId id="258" r:id="rId5"/>
    <p:sldId id="284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.piccolo94@yahoo.it" userId="556eb003d48f480c" providerId="LiveId" clId="{5355CBCD-70C8-475C-BCEC-DBFBC92BB560}"/>
    <pc:docChg chg="undo custSel addSld modSld">
      <pc:chgData name="luigi.piccolo94@yahoo.it" userId="556eb003d48f480c" providerId="LiveId" clId="{5355CBCD-70C8-475C-BCEC-DBFBC92BB560}" dt="2018-01-31T08:15:22.081" v="53"/>
      <pc:docMkLst>
        <pc:docMk/>
      </pc:docMkLst>
      <pc:sldChg chg="modSp addAnim delAnim">
        <pc:chgData name="luigi.piccolo94@yahoo.it" userId="556eb003d48f480c" providerId="LiveId" clId="{5355CBCD-70C8-475C-BCEC-DBFBC92BB560}" dt="2018-01-31T08:12:24.118" v="50" actId="20577"/>
        <pc:sldMkLst>
          <pc:docMk/>
          <pc:sldMk cId="943920086" sldId="257"/>
        </pc:sldMkLst>
        <pc:spChg chg="mod">
          <ac:chgData name="luigi.piccolo94@yahoo.it" userId="556eb003d48f480c" providerId="LiveId" clId="{5355CBCD-70C8-475C-BCEC-DBFBC92BB560}" dt="2018-01-31T08:12:24.118" v="50" actId="20577"/>
          <ac:spMkLst>
            <pc:docMk/>
            <pc:sldMk cId="943920086" sldId="257"/>
            <ac:spMk id="5" creationId="{DEFC73DB-27ED-40B0-9F35-3C2D42D75DFD}"/>
          </ac:spMkLst>
        </pc:spChg>
      </pc:sldChg>
      <pc:sldChg chg="modSp modAnim">
        <pc:chgData name="luigi.piccolo94@yahoo.it" userId="556eb003d48f480c" providerId="LiveId" clId="{5355CBCD-70C8-475C-BCEC-DBFBC92BB560}" dt="2018-01-31T08:15:22.081" v="53"/>
        <pc:sldMkLst>
          <pc:docMk/>
          <pc:sldMk cId="3073508983" sldId="297"/>
        </pc:sldMkLst>
        <pc:picChg chg="mod">
          <ac:chgData name="luigi.piccolo94@yahoo.it" userId="556eb003d48f480c" providerId="LiveId" clId="{5355CBCD-70C8-475C-BCEC-DBFBC92BB560}" dt="2018-01-31T08:15:14.822" v="51" actId="1076"/>
          <ac:picMkLst>
            <pc:docMk/>
            <pc:sldMk cId="3073508983" sldId="297"/>
            <ac:picMk id="3" creationId="{AD0E3BF2-7B67-4FBE-AE45-249E3C5B4DB4}"/>
          </ac:picMkLst>
        </pc:picChg>
      </pc:sldChg>
      <pc:sldChg chg="modSp add">
        <pc:chgData name="luigi.piccolo94@yahoo.it" userId="556eb003d48f480c" providerId="LiveId" clId="{5355CBCD-70C8-475C-BCEC-DBFBC92BB560}" dt="2018-01-30T19:04:12.378" v="32" actId="20577"/>
        <pc:sldMkLst>
          <pc:docMk/>
          <pc:sldMk cId="3222111964" sldId="309"/>
        </pc:sldMkLst>
        <pc:spChg chg="mod">
          <ac:chgData name="luigi.piccolo94@yahoo.it" userId="556eb003d48f480c" providerId="LiveId" clId="{5355CBCD-70C8-475C-BCEC-DBFBC92BB560}" dt="2018-01-30T19:04:12.378" v="32" actId="20577"/>
          <ac:spMkLst>
            <pc:docMk/>
            <pc:sldMk cId="3222111964" sldId="309"/>
            <ac:spMk id="4" creationId="{4AB252C3-3974-4DF6-8ECE-9FB43A5AED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60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33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33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79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2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8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2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2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6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9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57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8145-690F-47F6-BF0B-D6A56B6F284A}" type="datetimeFigureOut">
              <a:rPr lang="it-IT" smtClean="0"/>
              <a:t>31/01/2018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5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RAD_Quattrocchi.i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SCHEMA%20E-R_Quattrocchi.it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ODD_Quattrocchi.it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SEQUENCE%20DIAGRAM%20FINALI_Quattrocchi.it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uigi\OneDrive\Documenti\GitHub\Quattrocchi.it\Documenti\SDD_Quattrocchi.it.pdf" TargetMode="External"/><Relationship Id="rId2" Type="http://schemas.openxmlformats.org/officeDocument/2006/relationships/hyperlink" Target="file:///C:\Users\luigi\OneDrive\Documenti\GitHub\Quattrocchi.it\Documenti\RAD_Quattrocchi.i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luigi\OneDrive\Documenti\GitHub\Quattrocchi.it\Documenti\ODD_Quattrocchi.i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TEST%20CASE%20SPECIFICATION_Quattrocchi.it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uigi\OneDrive\Documenti\GitHub\Quattrocchi.it\Documenti\TEST%20INCIDENT%20REPORT_Quattrocchi.it.pdf" TargetMode="External"/><Relationship Id="rId2" Type="http://schemas.openxmlformats.org/officeDocument/2006/relationships/hyperlink" Target="file:///C:\Users\luigi\OneDrive\Documenti\GitHub\Quattrocchi.it\Documenti\TEST%20EXECUTION%20REPORT_Quattrocchi.it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7C49AE-455E-4677-A284-95335C37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" y="2376996"/>
            <a:ext cx="8873787" cy="18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Utente generico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Effettua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Ricerca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Ricerca Prodotto Avanzata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Prodotto 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Carrello</a:t>
            </a:r>
          </a:p>
        </p:txBody>
      </p:sp>
    </p:spTree>
    <p:extLst>
      <p:ext uri="{BB962C8B-B14F-4D97-AF65-F5344CB8AC3E}">
        <p14:creationId xmlns:p14="http://schemas.microsoft.com/office/powerpoint/2010/main" val="28152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 non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Effettua Registrazione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Profilo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Metodo Di Pagamento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Metodo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Storico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5575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Gestore degli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Gestione Ordine Da Spedire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Gestione Ordine In Corso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Dati Di Spedizione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Modifica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Prodotto</a:t>
            </a:r>
          </a:p>
        </p:txBody>
      </p:sp>
    </p:spTree>
    <p:extLst>
      <p:ext uri="{BB962C8B-B14F-4D97-AF65-F5344CB8AC3E}">
        <p14:creationId xmlns:p14="http://schemas.microsoft.com/office/powerpoint/2010/main" val="13190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Amministratore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Login Gestore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Eccezioni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Form Exception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Failure Notification</a:t>
            </a:r>
          </a:p>
        </p:txBody>
      </p:sp>
    </p:spTree>
    <p:extLst>
      <p:ext uri="{BB962C8B-B14F-4D97-AF65-F5344CB8AC3E}">
        <p14:creationId xmlns:p14="http://schemas.microsoft.com/office/powerpoint/2010/main" val="38089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530916" y="769441"/>
            <a:ext cx="113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b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85E9FC2-1E44-4EB2-8F61-28381AF7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4217"/>
            <a:ext cx="10985863" cy="54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1147047" y="921841"/>
            <a:ext cx="113914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Class diagram singoli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Statechart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Mock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RAD_Quattrocchi.it.pdf</a:t>
            </a: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3935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7648833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66643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1040367" y="1089481"/>
            <a:ext cx="11391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Obiettivi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Design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affidabilità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Manutenzione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usabilità</a:t>
            </a:r>
          </a:p>
        </p:txBody>
      </p:sp>
    </p:spTree>
    <p:extLst>
      <p:ext uri="{BB962C8B-B14F-4D97-AF65-F5344CB8AC3E}">
        <p14:creationId xmlns:p14="http://schemas.microsoft.com/office/powerpoint/2010/main" val="32244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967561"/>
            <a:ext cx="11391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Architettura del sistema proposto</a:t>
            </a:r>
            <a:endParaRPr lang="it-IT" sz="4000" b="1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8F342B-0D7C-4F31-97C8-CF635116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" y="2854880"/>
            <a:ext cx="12183750" cy="40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2274838"/>
            <a:ext cx="5989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Decomposizione in Sottosistemi</a:t>
            </a:r>
            <a:endParaRPr lang="it-IT" sz="3600" b="1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4A13D7-356C-46BF-8915-084507C9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65" y="746403"/>
            <a:ext cx="6561235" cy="6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436CA1-F3A4-4F1A-B221-46E4D321A884}"/>
              </a:ext>
            </a:extLst>
          </p:cNvPr>
          <p:cNvSpPr txBox="1"/>
          <p:nvPr/>
        </p:nvSpPr>
        <p:spPr>
          <a:xfrm>
            <a:off x="417251" y="301841"/>
            <a:ext cx="8744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entury Gothic (Corpo)"/>
              </a:rPr>
              <a:t>COORDINATORI DEL PROGETTO: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Andrea De Lucia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Rita Francese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FC73DB-27ED-40B0-9F35-3C2D42D75DFD}"/>
              </a:ext>
            </a:extLst>
          </p:cNvPr>
          <p:cNvSpPr txBox="1"/>
          <p:nvPr/>
        </p:nvSpPr>
        <p:spPr>
          <a:xfrm>
            <a:off x="417251" y="2693564"/>
            <a:ext cx="9632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entury Gothic (Corpo)"/>
              </a:rPr>
              <a:t>PARTECIPANTI: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Alberto Palmiero			0512103454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Luca Reccia					0512103736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Nicola Volpe					0512103556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Luigi Piccolo					0512103964</a:t>
            </a:r>
          </a:p>
        </p:txBody>
      </p:sp>
    </p:spTree>
    <p:extLst>
      <p:ext uri="{BB962C8B-B14F-4D97-AF65-F5344CB8AC3E}">
        <p14:creationId xmlns:p14="http://schemas.microsoft.com/office/powerpoint/2010/main" val="9439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967561"/>
            <a:ext cx="11391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Mapping Hardware / Software</a:t>
            </a:r>
            <a:endParaRPr lang="it-IT" sz="4000" b="1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788C16-9CFD-4913-A9C3-06684C47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354"/>
            <a:ext cx="9388265" cy="44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400287" y="2459504"/>
            <a:ext cx="1139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dei dati persistenti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SCHEMA E-R_Quattrocchi.it.pdf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983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D4F656E-68D6-4902-93DA-BF6B262F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276"/>
            <a:ext cx="10175966" cy="54147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7E0C30-6889-44D7-B015-75CAEFFBE8E5}"/>
              </a:ext>
            </a:extLst>
          </p:cNvPr>
          <p:cNvSpPr txBox="1"/>
          <p:nvPr/>
        </p:nvSpPr>
        <p:spPr>
          <a:xfrm>
            <a:off x="269659" y="769441"/>
            <a:ext cx="1139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Schema E - R</a:t>
            </a:r>
          </a:p>
        </p:txBody>
      </p:sp>
    </p:spTree>
    <p:extLst>
      <p:ext uri="{BB962C8B-B14F-4D97-AF65-F5344CB8AC3E}">
        <p14:creationId xmlns:p14="http://schemas.microsoft.com/office/powerpoint/2010/main" val="14349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F2FD50-189B-4BDC-ADC8-1E9AC052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251"/>
            <a:ext cx="8202558" cy="55427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A77BAC-72C1-4F83-A796-A2022DD738F1}"/>
              </a:ext>
            </a:extLst>
          </p:cNvPr>
          <p:cNvSpPr txBox="1"/>
          <p:nvPr/>
        </p:nvSpPr>
        <p:spPr>
          <a:xfrm>
            <a:off x="0" y="688403"/>
            <a:ext cx="1139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Ristrutturazione </a:t>
            </a:r>
          </a:p>
        </p:txBody>
      </p:sp>
    </p:spTree>
    <p:extLst>
      <p:ext uri="{BB962C8B-B14F-4D97-AF65-F5344CB8AC3E}">
        <p14:creationId xmlns:p14="http://schemas.microsoft.com/office/powerpoint/2010/main" val="30419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613F21-89E2-4B02-AF8F-29498BA60C67}"/>
              </a:ext>
            </a:extLst>
          </p:cNvPr>
          <p:cNvSpPr txBox="1"/>
          <p:nvPr/>
        </p:nvSpPr>
        <p:spPr>
          <a:xfrm>
            <a:off x="0" y="2767280"/>
            <a:ext cx="5603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e controllo della sicurezza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A307FE-3E4F-4565-B514-F738B072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92" y="735169"/>
            <a:ext cx="6619508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002648"/>
            <a:ext cx="9881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Boundary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Startup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4000" i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Shutdown del sistema</a:t>
            </a:r>
          </a:p>
        </p:txBody>
      </p:sp>
    </p:spTree>
    <p:extLst>
      <p:ext uri="{BB962C8B-B14F-4D97-AF65-F5344CB8AC3E}">
        <p14:creationId xmlns:p14="http://schemas.microsoft.com/office/powerpoint/2010/main" val="39806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Inserisci Dati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Aggiungi Prodotto 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Rimuovi Prodotto Dal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Modifica Quantità In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Storico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Checkout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4000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733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articoli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Ricerca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Ricerca Prodotto Avanzata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Aggiungi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Modifica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Elimina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4000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6698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utenti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Login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Registrazione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VisualizzaProfilo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Carta di Credito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Carta di Credito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Indirizzo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Indirizzo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Login Gestore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Login</a:t>
            </a:r>
          </a:p>
        </p:txBody>
      </p:sp>
    </p:spTree>
    <p:extLst>
      <p:ext uri="{BB962C8B-B14F-4D97-AF65-F5344CB8AC3E}">
        <p14:creationId xmlns:p14="http://schemas.microsoft.com/office/powerpoint/2010/main" val="28900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53555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Rilascio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ordini, accesso al sito e lato acquisti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catalogo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Pagina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07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807308" y="1608487"/>
            <a:ext cx="8279028" cy="2800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0731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7648833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77701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53555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Object design trade - offs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Costi vs Mantenimento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Memory space vs Response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Interfaccia vs Easy – use </a:t>
            </a:r>
          </a:p>
        </p:txBody>
      </p:sp>
    </p:spTree>
    <p:extLst>
      <p:ext uri="{BB962C8B-B14F-4D97-AF65-F5344CB8AC3E}">
        <p14:creationId xmlns:p14="http://schemas.microsoft.com/office/powerpoint/2010/main" val="8836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76944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Linee guida documentazione interfaccia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Spostamento di linee</a:t>
            </a:r>
            <a:endParaRPr lang="it-IT" sz="4000" i="1" u="sng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Indentazione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Parentesi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Nome delle classi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Nomi delle variabili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09E4F4-C845-422C-95C0-762230051B49}"/>
              </a:ext>
            </a:extLst>
          </p:cNvPr>
          <p:cNvSpPr txBox="1"/>
          <p:nvPr/>
        </p:nvSpPr>
        <p:spPr>
          <a:xfrm>
            <a:off x="0" y="49099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Componenti off – the – shelf </a:t>
            </a:r>
          </a:p>
        </p:txBody>
      </p:sp>
    </p:spTree>
    <p:extLst>
      <p:ext uri="{BB962C8B-B14F-4D97-AF65-F5344CB8AC3E}">
        <p14:creationId xmlns:p14="http://schemas.microsoft.com/office/powerpoint/2010/main" val="15178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358347" y="1843950"/>
            <a:ext cx="4003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Web pages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7B1E5B-C36A-4829-8A23-FC9F9A99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796141"/>
            <a:ext cx="6792097" cy="60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7217"/>
            <a:ext cx="3163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Control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CDA8C-1641-49A4-814F-6F35976E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3" y="769441"/>
            <a:ext cx="8546997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521059"/>
            <a:ext cx="3645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articoli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ordini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CDA8C-1641-49A4-814F-6F35976E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3" y="769441"/>
            <a:ext cx="8546997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articoli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5364D0C-563F-4DD8-863A-CCDED9AD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73" y="769441"/>
            <a:ext cx="7461428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ordini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EDF5C4-80E9-4BC1-9C3A-BDC91F65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76" y="769441"/>
            <a:ext cx="7755324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utenti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6CA730D-2430-4295-9053-E9F9727D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74" y="1136822"/>
            <a:ext cx="8035426" cy="57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1" y="3075057"/>
            <a:ext cx="21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Model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A22F97-BBE0-4F56-97FD-7B45706F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92" y="766037"/>
            <a:ext cx="9189307" cy="60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9339309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530263-469F-4EA7-8D83-0BCAAA4C96BB}"/>
              </a:ext>
            </a:extLst>
          </p:cNvPr>
          <p:cNvSpPr txBox="1"/>
          <p:nvPr/>
        </p:nvSpPr>
        <p:spPr>
          <a:xfrm>
            <a:off x="621436" y="1358283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Problema ed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243BE5-09E6-4222-BAFB-E21B89A93B5C}"/>
              </a:ext>
            </a:extLst>
          </p:cNvPr>
          <p:cNvSpPr txBox="1"/>
          <p:nvPr/>
        </p:nvSpPr>
        <p:spPr>
          <a:xfrm>
            <a:off x="621436" y="2193345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Target Enviroment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F2B8434-5F1A-4FEF-8801-E969C326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08" y="2901231"/>
            <a:ext cx="5297084" cy="24252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44AEA1-0C56-48DE-AF2C-AFAB794F01DB}"/>
              </a:ext>
            </a:extLst>
          </p:cNvPr>
          <p:cNvSpPr txBox="1"/>
          <p:nvPr/>
        </p:nvSpPr>
        <p:spPr>
          <a:xfrm>
            <a:off x="621435" y="5870180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Criteri di accettazione</a:t>
            </a:r>
          </a:p>
        </p:txBody>
      </p:sp>
    </p:spTree>
    <p:extLst>
      <p:ext uri="{BB962C8B-B14F-4D97-AF65-F5344CB8AC3E}">
        <p14:creationId xmlns:p14="http://schemas.microsoft.com/office/powerpoint/2010/main" val="22185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86499" y="3075057"/>
            <a:ext cx="21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Entity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05B9FC-4D6D-4B1C-94EC-A7C59AC4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45" y="769441"/>
            <a:ext cx="8031856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494289"/>
            <a:ext cx="3348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Web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IMAGES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0E3BF2-7B67-4FBE-AE45-249E3C5B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64" y="788837"/>
            <a:ext cx="7510936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View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D8DA48E-B978-4834-B902-11141A59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15" y="748357"/>
            <a:ext cx="7595286" cy="61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i="1" dirty="0">
                <a:latin typeface="Century Gothic (Corpo)"/>
              </a:rPr>
              <a:t>JS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712A82-D517-411B-BFC9-93EC88DD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55" y="769441"/>
            <a:ext cx="9791645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i="1" dirty="0">
                <a:latin typeface="Century Gothic (Corpo)"/>
              </a:rPr>
              <a:t>CSS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EE1A525-39BC-4ED7-8170-53111D86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5" y="754674"/>
            <a:ext cx="8435546" cy="61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042187"/>
            <a:ext cx="67220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Interfacce delle classi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it-IT" sz="3200" u="sng" dirty="0">
              <a:latin typeface="Century Gothic (Corpo)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3200" b="1" u="sng" dirty="0">
                <a:latin typeface="Century Gothic (Corpo)"/>
                <a:hlinkClick r:id="rId2" action="ppaction://hlinkfile"/>
              </a:rPr>
              <a:t>ODD_Quattrocchi.it.pdf</a:t>
            </a:r>
            <a:endParaRPr lang="it-IT" sz="3200" b="1" u="sng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336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D1D587-9F91-4E20-8C2F-D7071627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3" y="791783"/>
            <a:ext cx="9037793" cy="60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-1" y="2042187"/>
            <a:ext cx="83106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Sequence diagram finali</a:t>
            </a:r>
            <a:endParaRPr lang="it-IT" sz="3200" b="1" u="sng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u="sng" dirty="0">
              <a:latin typeface="Century Gothic (Corpo)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SEQUENCE DIAGRAM FINALI_Quattrocchi.it.pdf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7354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841197" y="1788914"/>
            <a:ext cx="7648833" cy="2800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10500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115250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Introduzione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Documenti correlati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RAD_Quattrocchi.it.pdf</a:t>
            </a: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3" action="ppaction://hlinkfile"/>
              </a:rPr>
              <a:t>SDD_Quattrocchi.it.pdf</a:t>
            </a: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4" action="ppaction://hlinkfile"/>
              </a:rPr>
              <a:t>ODD_Quattrocchi.it.pdf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552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8279028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308366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769441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Panoramica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Funzionalità da testare e da non tesare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Criteri Pass /Failed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4339839"/>
            <a:ext cx="64872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Approccio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unità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integrazione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sistema</a:t>
            </a:r>
          </a:p>
        </p:txBody>
      </p:sp>
    </p:spTree>
    <p:extLst>
      <p:ext uri="{BB962C8B-B14F-4D97-AF65-F5344CB8AC3E}">
        <p14:creationId xmlns:p14="http://schemas.microsoft.com/office/powerpoint/2010/main" val="29566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76944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Sospensione e ripresa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Criteri di sospensione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Criteri di ripresa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2798058"/>
            <a:ext cx="109480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b="1" i="1" dirty="0">
                <a:latin typeface="Century Gothic (Corpo)"/>
                <a:hlinkClick r:id="rId2" action="ppaction://hlinkfile"/>
              </a:rPr>
              <a:t>TEST CASE SPECIFICATION_Quattrocchi.it.pdf</a:t>
            </a:r>
            <a:endParaRPr lang="it-IT" sz="3600" b="1" i="1" dirty="0">
              <a:latin typeface="Century Gothic (Corpo)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901175-95AF-46F4-9F17-1EC40AE3C54A}"/>
              </a:ext>
            </a:extLst>
          </p:cNvPr>
          <p:cNvSpPr txBox="1"/>
          <p:nvPr/>
        </p:nvSpPr>
        <p:spPr>
          <a:xfrm>
            <a:off x="0" y="4272677"/>
            <a:ext cx="109480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Pianificazione del testing</a:t>
            </a:r>
            <a:endParaRPr lang="it-IT" sz="3600" b="1" i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Determinazione dei ruoli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Determinazione dei rischi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Organizzazione delle attività di testing</a:t>
            </a:r>
          </a:p>
        </p:txBody>
      </p:sp>
    </p:spTree>
    <p:extLst>
      <p:ext uri="{BB962C8B-B14F-4D97-AF65-F5344CB8AC3E}">
        <p14:creationId xmlns:p14="http://schemas.microsoft.com/office/powerpoint/2010/main" val="377269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1512788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Execution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Century Gothic (Corpo)"/>
                <a:hlinkClick r:id="rId2" action="ppaction://hlinkfile"/>
              </a:rPr>
              <a:t>TEST EXECUTION REPORT_Quattrocchi.it.pdf</a:t>
            </a:r>
            <a:endParaRPr lang="it-IT" sz="3600" b="1" i="1" dirty="0">
              <a:latin typeface="Century Gothic (Corpo)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3511376"/>
            <a:ext cx="1094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Incident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Century Gothic (Corpo)"/>
                <a:hlinkClick r:id="rId3" action="ppaction://hlinkfile"/>
              </a:rPr>
              <a:t>TEST INCIDENT REPORT_Quattrocchi.it.pdf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2036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8279028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GRAZIE 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 </a:t>
            </a:r>
          </a:p>
          <a:p>
            <a:pPr algn="ctr"/>
            <a:r>
              <a:rPr lang="it-IT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L’ATTENZIONE</a:t>
            </a:r>
            <a:endParaRPr lang="it-IT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1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921882" y="1110089"/>
            <a:ext cx="76614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Requisiti funzionali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Utente generico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 non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Gestore degli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95071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921881" y="769441"/>
            <a:ext cx="766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Requisiti non funzionali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Usabilità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Affidabilità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Supportabilità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9EE62F-B489-4332-A665-BA29B76CFA31}"/>
              </a:ext>
            </a:extLst>
          </p:cNvPr>
          <p:cNvSpPr txBox="1"/>
          <p:nvPr/>
        </p:nvSpPr>
        <p:spPr>
          <a:xfrm>
            <a:off x="921881" y="3631763"/>
            <a:ext cx="766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Pseudorequisiti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Implementazione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Interfaccia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Operazione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Legali</a:t>
            </a:r>
          </a:p>
        </p:txBody>
      </p:sp>
    </p:spTree>
    <p:extLst>
      <p:ext uri="{BB962C8B-B14F-4D97-AF65-F5344CB8AC3E}">
        <p14:creationId xmlns:p14="http://schemas.microsoft.com/office/powerpoint/2010/main" val="27773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443841"/>
            <a:ext cx="1139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Scenari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Registrazione di un utente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Nuovo 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Ricerca, aggiunta nel carrello e acquisto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Gestione di un ordine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Aggiunta di un nuovo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Incremento della disponibilità di un prodotto</a:t>
            </a:r>
          </a:p>
        </p:txBody>
      </p:sp>
    </p:spTree>
    <p:extLst>
      <p:ext uri="{BB962C8B-B14F-4D97-AF65-F5344CB8AC3E}">
        <p14:creationId xmlns:p14="http://schemas.microsoft.com/office/powerpoint/2010/main" val="38043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Diagramma degli attori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E17764-1BFB-4230-93E7-45B2355F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23"/>
            <a:ext cx="12192000" cy="4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697</Words>
  <Application>Microsoft Office PowerPoint</Application>
  <PresentationFormat>Widescreen</PresentationFormat>
  <Paragraphs>264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58" baseType="lpstr">
      <vt:lpstr>Arial</vt:lpstr>
      <vt:lpstr>Century Gothic (Corpo)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luigi.piccolo94@yahoo.it</dc:creator>
  <cp:lastModifiedBy>luigi.piccolo94@yahoo.it</cp:lastModifiedBy>
  <cp:revision>15</cp:revision>
  <dcterms:created xsi:type="dcterms:W3CDTF">2018-01-30T15:44:29Z</dcterms:created>
  <dcterms:modified xsi:type="dcterms:W3CDTF">2018-01-31T08:15:25Z</dcterms:modified>
</cp:coreProperties>
</file>