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7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07CA7-4C1B-4C21-A50C-25CC09C61B31}" v="12" dt="2023-09-27T14:02:2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uce" userId="a11b79a1-6a41-41d5-be71-568ce7d82b7f" providerId="ADAL" clId="{D8A07CA7-4C1B-4C21-A50C-25CC09C61B31}"/>
    <pc:docChg chg="undo custSel addSld delSld modSld sldOrd">
      <pc:chgData name="Richard Bruce" userId="a11b79a1-6a41-41d5-be71-568ce7d82b7f" providerId="ADAL" clId="{D8A07CA7-4C1B-4C21-A50C-25CC09C61B31}" dt="2023-09-27T14:17:39.663" v="3766" actId="2711"/>
      <pc:docMkLst>
        <pc:docMk/>
      </pc:docMkLst>
      <pc:sldChg chg="modSp mod">
        <pc:chgData name="Richard Bruce" userId="a11b79a1-6a41-41d5-be71-568ce7d82b7f" providerId="ADAL" clId="{D8A07CA7-4C1B-4C21-A50C-25CC09C61B31}" dt="2023-09-27T14:12:07.602" v="3741" actId="20577"/>
        <pc:sldMkLst>
          <pc:docMk/>
          <pc:sldMk cId="87810633" sldId="256"/>
        </pc:sldMkLst>
        <pc:spChg chg="mod">
          <ac:chgData name="Richard Bruce" userId="a11b79a1-6a41-41d5-be71-568ce7d82b7f" providerId="ADAL" clId="{D8A07CA7-4C1B-4C21-A50C-25CC09C61B31}" dt="2023-09-27T13:18:58.711" v="1312" actId="2711"/>
          <ac:spMkLst>
            <pc:docMk/>
            <pc:sldMk cId="87810633" sldId="256"/>
            <ac:spMk id="2" creationId="{C3FC9541-AE9E-8360-EE8F-FC2C1A48CA08}"/>
          </ac:spMkLst>
        </pc:spChg>
        <pc:spChg chg="mod">
          <ac:chgData name="Richard Bruce" userId="a11b79a1-6a41-41d5-be71-568ce7d82b7f" providerId="ADAL" clId="{D8A07CA7-4C1B-4C21-A50C-25CC09C61B31}" dt="2023-09-27T14:12:07.602" v="3741" actId="20577"/>
          <ac:spMkLst>
            <pc:docMk/>
            <pc:sldMk cId="87810633" sldId="256"/>
            <ac:spMk id="3" creationId="{EA27FD19-E502-F1E8-83F9-4CFE8D048DC4}"/>
          </ac:spMkLst>
        </pc:spChg>
      </pc:sldChg>
      <pc:sldChg chg="modSp new del mod">
        <pc:chgData name="Richard Bruce" userId="a11b79a1-6a41-41d5-be71-568ce7d82b7f" providerId="ADAL" clId="{D8A07CA7-4C1B-4C21-A50C-25CC09C61B31}" dt="2023-09-27T14:00:01.129" v="2726" actId="2696"/>
        <pc:sldMkLst>
          <pc:docMk/>
          <pc:sldMk cId="958941874" sldId="257"/>
        </pc:sldMkLst>
        <pc:spChg chg="mod">
          <ac:chgData name="Richard Bruce" userId="a11b79a1-6a41-41d5-be71-568ce7d82b7f" providerId="ADAL" clId="{D8A07CA7-4C1B-4C21-A50C-25CC09C61B31}" dt="2023-09-27T13:44:18.774" v="2162" actId="20577"/>
          <ac:spMkLst>
            <pc:docMk/>
            <pc:sldMk cId="958941874" sldId="257"/>
            <ac:spMk id="2" creationId="{C8693252-91A3-D0B5-1504-9F79CF8A0B0B}"/>
          </ac:spMkLst>
        </pc:spChg>
        <pc:spChg chg="mod">
          <ac:chgData name="Richard Bruce" userId="a11b79a1-6a41-41d5-be71-568ce7d82b7f" providerId="ADAL" clId="{D8A07CA7-4C1B-4C21-A50C-25CC09C61B31}" dt="2023-09-27T13:18:52.742" v="1311" actId="2711"/>
          <ac:spMkLst>
            <pc:docMk/>
            <pc:sldMk cId="958941874" sldId="257"/>
            <ac:spMk id="3" creationId="{05ABE567-7FC4-E852-81D7-D0BC5643CBB5}"/>
          </ac:spMkLst>
        </pc:spChg>
      </pc:sldChg>
      <pc:sldChg chg="addSp modSp new mod">
        <pc:chgData name="Richard Bruce" userId="a11b79a1-6a41-41d5-be71-568ce7d82b7f" providerId="ADAL" clId="{D8A07CA7-4C1B-4C21-A50C-25CC09C61B31}" dt="2023-09-27T13:44:59.753" v="2169" actId="1076"/>
        <pc:sldMkLst>
          <pc:docMk/>
          <pc:sldMk cId="4216895797" sldId="258"/>
        </pc:sldMkLst>
        <pc:spChg chg="mod">
          <ac:chgData name="Richard Bruce" userId="a11b79a1-6a41-41d5-be71-568ce7d82b7f" providerId="ADAL" clId="{D8A07CA7-4C1B-4C21-A50C-25CC09C61B31}" dt="2023-09-27T13:44:14.391" v="2160" actId="20577"/>
          <ac:spMkLst>
            <pc:docMk/>
            <pc:sldMk cId="4216895797" sldId="258"/>
            <ac:spMk id="2" creationId="{82D415DE-F662-A274-A186-C843BEA1AA79}"/>
          </ac:spMkLst>
        </pc:spChg>
        <pc:spChg chg="mod">
          <ac:chgData name="Richard Bruce" userId="a11b79a1-6a41-41d5-be71-568ce7d82b7f" providerId="ADAL" clId="{D8A07CA7-4C1B-4C21-A50C-25CC09C61B31}" dt="2023-09-27T13:44:55.032" v="2166" actId="1076"/>
          <ac:spMkLst>
            <pc:docMk/>
            <pc:sldMk cId="4216895797" sldId="258"/>
            <ac:spMk id="3" creationId="{AF7F330C-5885-AB03-7F8D-486550730F5D}"/>
          </ac:spMkLst>
        </pc:spChg>
        <pc:picChg chg="add mod">
          <ac:chgData name="Richard Bruce" userId="a11b79a1-6a41-41d5-be71-568ce7d82b7f" providerId="ADAL" clId="{D8A07CA7-4C1B-4C21-A50C-25CC09C61B31}" dt="2023-09-27T13:44:59.753" v="2169" actId="1076"/>
          <ac:picMkLst>
            <pc:docMk/>
            <pc:sldMk cId="4216895797" sldId="258"/>
            <ac:picMk id="5" creationId="{FAAF078F-FF33-3E94-6B90-91B76E22BAF5}"/>
          </ac:picMkLst>
        </pc:picChg>
      </pc:sldChg>
      <pc:sldChg chg="addSp delSp modSp new mod">
        <pc:chgData name="Richard Bruce" userId="a11b79a1-6a41-41d5-be71-568ce7d82b7f" providerId="ADAL" clId="{D8A07CA7-4C1B-4C21-A50C-25CC09C61B31}" dt="2023-09-27T13:45:12.162" v="2172" actId="1076"/>
        <pc:sldMkLst>
          <pc:docMk/>
          <pc:sldMk cId="736304894" sldId="259"/>
        </pc:sldMkLst>
        <pc:spChg chg="mod">
          <ac:chgData name="Richard Bruce" userId="a11b79a1-6a41-41d5-be71-568ce7d82b7f" providerId="ADAL" clId="{D8A07CA7-4C1B-4C21-A50C-25CC09C61B31}" dt="2023-09-27T13:44:09.769" v="2158" actId="14100"/>
          <ac:spMkLst>
            <pc:docMk/>
            <pc:sldMk cId="736304894" sldId="259"/>
            <ac:spMk id="2" creationId="{8709C3E5-51E7-59D9-BC7A-D0A4E25E2C3A}"/>
          </ac:spMkLst>
        </pc:spChg>
        <pc:spChg chg="mod ord">
          <ac:chgData name="Richard Bruce" userId="a11b79a1-6a41-41d5-be71-568ce7d82b7f" providerId="ADAL" clId="{D8A07CA7-4C1B-4C21-A50C-25CC09C61B31}" dt="2023-09-27T13:45:12.162" v="2172" actId="1076"/>
          <ac:spMkLst>
            <pc:docMk/>
            <pc:sldMk cId="736304894" sldId="259"/>
            <ac:spMk id="3" creationId="{0D5212F9-1D0E-2987-E59E-8FDBD844538D}"/>
          </ac:spMkLst>
        </pc:spChg>
        <pc:spChg chg="add del">
          <ac:chgData name="Richard Bruce" userId="a11b79a1-6a41-41d5-be71-568ce7d82b7f" providerId="ADAL" clId="{D8A07CA7-4C1B-4C21-A50C-25CC09C61B31}" dt="2023-09-27T13:05:26.839" v="481"/>
          <ac:spMkLst>
            <pc:docMk/>
            <pc:sldMk cId="736304894" sldId="259"/>
            <ac:spMk id="4" creationId="{420A4212-8D81-2ABF-F2C5-6BC315023875}"/>
          </ac:spMkLst>
        </pc:spChg>
        <pc:spChg chg="add del">
          <ac:chgData name="Richard Bruce" userId="a11b79a1-6a41-41d5-be71-568ce7d82b7f" providerId="ADAL" clId="{D8A07CA7-4C1B-4C21-A50C-25CC09C61B31}" dt="2023-09-27T13:05:26.839" v="481"/>
          <ac:spMkLst>
            <pc:docMk/>
            <pc:sldMk cId="736304894" sldId="259"/>
            <ac:spMk id="5" creationId="{607B1579-1F6C-5A7E-5C14-1CD876AB4576}"/>
          </ac:spMkLst>
        </pc:spChg>
        <pc:picChg chg="add mod ord">
          <ac:chgData name="Richard Bruce" userId="a11b79a1-6a41-41d5-be71-568ce7d82b7f" providerId="ADAL" clId="{D8A07CA7-4C1B-4C21-A50C-25CC09C61B31}" dt="2023-09-27T13:45:12.162" v="2172" actId="1076"/>
          <ac:picMkLst>
            <pc:docMk/>
            <pc:sldMk cId="736304894" sldId="259"/>
            <ac:picMk id="6" creationId="{626F5225-4DFC-8234-55A5-B7C4F2AA464D}"/>
          </ac:picMkLst>
        </pc:picChg>
        <pc:picChg chg="add del mod">
          <ac:chgData name="Richard Bruce" userId="a11b79a1-6a41-41d5-be71-568ce7d82b7f" providerId="ADAL" clId="{D8A07CA7-4C1B-4C21-A50C-25CC09C61B31}" dt="2023-09-27T13:05:51.843" v="492" actId="21"/>
          <ac:picMkLst>
            <pc:docMk/>
            <pc:sldMk cId="736304894" sldId="259"/>
            <ac:picMk id="7" creationId="{B5F14B02-825B-BB5E-B312-F3770C27D24C}"/>
          </ac:picMkLst>
        </pc:picChg>
        <pc:picChg chg="add del">
          <ac:chgData name="Richard Bruce" userId="a11b79a1-6a41-41d5-be71-568ce7d82b7f" providerId="ADAL" clId="{D8A07CA7-4C1B-4C21-A50C-25CC09C61B31}" dt="2023-09-27T13:05:26.839" v="481"/>
          <ac:picMkLst>
            <pc:docMk/>
            <pc:sldMk cId="736304894" sldId="259"/>
            <ac:picMk id="2049" creationId="{A9639E22-57D2-15CF-A45B-FB0CDA0DB690}"/>
          </ac:picMkLst>
        </pc:picChg>
      </pc:sldChg>
      <pc:sldChg chg="addSp modSp new mod">
        <pc:chgData name="Richard Bruce" userId="a11b79a1-6a41-41d5-be71-568ce7d82b7f" providerId="ADAL" clId="{D8A07CA7-4C1B-4C21-A50C-25CC09C61B31}" dt="2023-09-27T14:00:25.171" v="2748" actId="20577"/>
        <pc:sldMkLst>
          <pc:docMk/>
          <pc:sldMk cId="1254300641" sldId="260"/>
        </pc:sldMkLst>
        <pc:spChg chg="mod">
          <ac:chgData name="Richard Bruce" userId="a11b79a1-6a41-41d5-be71-568ce7d82b7f" providerId="ADAL" clId="{D8A07CA7-4C1B-4C21-A50C-25CC09C61B31}" dt="2023-09-27T13:44:01.517" v="2155" actId="2711"/>
          <ac:spMkLst>
            <pc:docMk/>
            <pc:sldMk cId="1254300641" sldId="260"/>
            <ac:spMk id="2" creationId="{8E6CEFA3-BFC6-8D47-0F38-1899A03DB6C0}"/>
          </ac:spMkLst>
        </pc:spChg>
        <pc:spChg chg="mod">
          <ac:chgData name="Richard Bruce" userId="a11b79a1-6a41-41d5-be71-568ce7d82b7f" providerId="ADAL" clId="{D8A07CA7-4C1B-4C21-A50C-25CC09C61B31}" dt="2023-09-27T14:00:25.171" v="2748" actId="20577"/>
          <ac:spMkLst>
            <pc:docMk/>
            <pc:sldMk cId="1254300641" sldId="260"/>
            <ac:spMk id="3" creationId="{617214D4-C2A2-0978-532F-DCE4B52DF046}"/>
          </ac:spMkLst>
        </pc:spChg>
        <pc:picChg chg="add mod">
          <ac:chgData name="Richard Bruce" userId="a11b79a1-6a41-41d5-be71-568ce7d82b7f" providerId="ADAL" clId="{D8A07CA7-4C1B-4C21-A50C-25CC09C61B31}" dt="2023-09-27T13:38:05.881" v="1827" actId="1076"/>
          <ac:picMkLst>
            <pc:docMk/>
            <pc:sldMk cId="1254300641" sldId="260"/>
            <ac:picMk id="4" creationId="{591E7356-C87F-A572-6549-27EE5D8BA6D8}"/>
          </ac:picMkLst>
        </pc:picChg>
      </pc:sldChg>
      <pc:sldChg chg="modSp new del mod">
        <pc:chgData name="Richard Bruce" userId="a11b79a1-6a41-41d5-be71-568ce7d82b7f" providerId="ADAL" clId="{D8A07CA7-4C1B-4C21-A50C-25CC09C61B31}" dt="2023-09-27T13:16:30.006" v="1091" actId="2696"/>
        <pc:sldMkLst>
          <pc:docMk/>
          <pc:sldMk cId="175148091" sldId="261"/>
        </pc:sldMkLst>
        <pc:spChg chg="mod">
          <ac:chgData name="Richard Bruce" userId="a11b79a1-6a41-41d5-be71-568ce7d82b7f" providerId="ADAL" clId="{D8A07CA7-4C1B-4C21-A50C-25CC09C61B31}" dt="2023-09-27T13:10:39.274" v="701" actId="20577"/>
          <ac:spMkLst>
            <pc:docMk/>
            <pc:sldMk cId="175148091" sldId="261"/>
            <ac:spMk id="2" creationId="{60ED6270-61DE-5913-6F70-2CCB67591C66}"/>
          </ac:spMkLst>
        </pc:spChg>
      </pc:sldChg>
      <pc:sldChg chg="modSp new mod ord modShow">
        <pc:chgData name="Richard Bruce" userId="a11b79a1-6a41-41d5-be71-568ce7d82b7f" providerId="ADAL" clId="{D8A07CA7-4C1B-4C21-A50C-25CC09C61B31}" dt="2023-09-27T14:12:28.893" v="3745" actId="20577"/>
        <pc:sldMkLst>
          <pc:docMk/>
          <pc:sldMk cId="3426048646" sldId="262"/>
        </pc:sldMkLst>
        <pc:spChg chg="mod">
          <ac:chgData name="Richard Bruce" userId="a11b79a1-6a41-41d5-be71-568ce7d82b7f" providerId="ADAL" clId="{D8A07CA7-4C1B-4C21-A50C-25CC09C61B31}" dt="2023-09-27T14:12:28.893" v="3745" actId="20577"/>
          <ac:spMkLst>
            <pc:docMk/>
            <pc:sldMk cId="3426048646" sldId="262"/>
            <ac:spMk id="2" creationId="{6A3E38C3-0802-72EE-4E1F-78EFBA97E08E}"/>
          </ac:spMkLst>
        </pc:spChg>
        <pc:spChg chg="mod">
          <ac:chgData name="Richard Bruce" userId="a11b79a1-6a41-41d5-be71-568ce7d82b7f" providerId="ADAL" clId="{D8A07CA7-4C1B-4C21-A50C-25CC09C61B31}" dt="2023-09-27T13:19:31.251" v="1322" actId="20577"/>
          <ac:spMkLst>
            <pc:docMk/>
            <pc:sldMk cId="3426048646" sldId="262"/>
            <ac:spMk id="3" creationId="{792D31AB-7B6D-9DD4-004A-7B0315B81924}"/>
          </ac:spMkLst>
        </pc:spChg>
      </pc:sldChg>
      <pc:sldChg chg="addSp modSp new mod">
        <pc:chgData name="Richard Bruce" userId="a11b79a1-6a41-41d5-be71-568ce7d82b7f" providerId="ADAL" clId="{D8A07CA7-4C1B-4C21-A50C-25CC09C61B31}" dt="2023-09-27T14:16:50.250" v="3758" actId="2711"/>
        <pc:sldMkLst>
          <pc:docMk/>
          <pc:sldMk cId="759886836" sldId="263"/>
        </pc:sldMkLst>
        <pc:spChg chg="mod">
          <ac:chgData name="Richard Bruce" userId="a11b79a1-6a41-41d5-be71-568ce7d82b7f" providerId="ADAL" clId="{D8A07CA7-4C1B-4C21-A50C-25CC09C61B31}" dt="2023-09-27T13:43:42.757" v="2150" actId="20577"/>
          <ac:spMkLst>
            <pc:docMk/>
            <pc:sldMk cId="759886836" sldId="263"/>
            <ac:spMk id="2" creationId="{F0E1F997-92AA-F911-5ED6-A177A0EFD2EE}"/>
          </ac:spMkLst>
        </pc:spChg>
        <pc:spChg chg="mod">
          <ac:chgData name="Richard Bruce" userId="a11b79a1-6a41-41d5-be71-568ce7d82b7f" providerId="ADAL" clId="{D8A07CA7-4C1B-4C21-A50C-25CC09C61B31}" dt="2023-09-27T14:16:50.250" v="3758" actId="2711"/>
          <ac:spMkLst>
            <pc:docMk/>
            <pc:sldMk cId="759886836" sldId="263"/>
            <ac:spMk id="3" creationId="{08507E1E-2CE3-BECD-707A-1EE01D308F9E}"/>
          </ac:spMkLst>
        </pc:spChg>
        <pc:picChg chg="add mod modCrop">
          <ac:chgData name="Richard Bruce" userId="a11b79a1-6a41-41d5-be71-568ce7d82b7f" providerId="ADAL" clId="{D8A07CA7-4C1B-4C21-A50C-25CC09C61B31}" dt="2023-09-27T13:43:28.912" v="2147" actId="1076"/>
          <ac:picMkLst>
            <pc:docMk/>
            <pc:sldMk cId="759886836" sldId="263"/>
            <ac:picMk id="5" creationId="{DB51D0C9-42F3-0E7A-CB5D-12DF02CD91D5}"/>
          </ac:picMkLst>
        </pc:picChg>
      </pc:sldChg>
      <pc:sldChg chg="modSp new mod">
        <pc:chgData name="Richard Bruce" userId="a11b79a1-6a41-41d5-be71-568ce7d82b7f" providerId="ADAL" clId="{D8A07CA7-4C1B-4C21-A50C-25CC09C61B31}" dt="2023-09-27T13:36:37.002" v="1781" actId="20577"/>
        <pc:sldMkLst>
          <pc:docMk/>
          <pc:sldMk cId="3450972591" sldId="264"/>
        </pc:sldMkLst>
        <pc:spChg chg="mod">
          <ac:chgData name="Richard Bruce" userId="a11b79a1-6a41-41d5-be71-568ce7d82b7f" providerId="ADAL" clId="{D8A07CA7-4C1B-4C21-A50C-25CC09C61B31}" dt="2023-09-27T13:20:16.731" v="1351" actId="20577"/>
          <ac:spMkLst>
            <pc:docMk/>
            <pc:sldMk cId="3450972591" sldId="264"/>
            <ac:spMk id="2" creationId="{0BB962CB-A6F0-1C56-966D-4151F7C94D66}"/>
          </ac:spMkLst>
        </pc:spChg>
        <pc:spChg chg="mod">
          <ac:chgData name="Richard Bruce" userId="a11b79a1-6a41-41d5-be71-568ce7d82b7f" providerId="ADAL" clId="{D8A07CA7-4C1B-4C21-A50C-25CC09C61B31}" dt="2023-09-27T13:36:37.002" v="1781" actId="20577"/>
          <ac:spMkLst>
            <pc:docMk/>
            <pc:sldMk cId="3450972591" sldId="264"/>
            <ac:spMk id="3" creationId="{53492F31-5507-2D63-9DEB-DCA93C78DE60}"/>
          </ac:spMkLst>
        </pc:spChg>
      </pc:sldChg>
      <pc:sldChg chg="modSp add mod">
        <pc:chgData name="Richard Bruce" userId="a11b79a1-6a41-41d5-be71-568ce7d82b7f" providerId="ADAL" clId="{D8A07CA7-4C1B-4C21-A50C-25CC09C61B31}" dt="2023-09-27T14:17:39.663" v="3766" actId="2711"/>
        <pc:sldMkLst>
          <pc:docMk/>
          <pc:sldMk cId="1600199594" sldId="265"/>
        </pc:sldMkLst>
        <pc:spChg chg="mod">
          <ac:chgData name="Richard Bruce" userId="a11b79a1-6a41-41d5-be71-568ce7d82b7f" providerId="ADAL" clId="{D8A07CA7-4C1B-4C21-A50C-25CC09C61B31}" dt="2023-09-27T13:43:51.663" v="2152" actId="20577"/>
          <ac:spMkLst>
            <pc:docMk/>
            <pc:sldMk cId="1600199594" sldId="265"/>
            <ac:spMk id="2" creationId="{F0E1F997-92AA-F911-5ED6-A177A0EFD2EE}"/>
          </ac:spMkLst>
        </pc:spChg>
        <pc:spChg chg="mod">
          <ac:chgData name="Richard Bruce" userId="a11b79a1-6a41-41d5-be71-568ce7d82b7f" providerId="ADAL" clId="{D8A07CA7-4C1B-4C21-A50C-25CC09C61B31}" dt="2023-09-27T14:17:39.663" v="3766" actId="2711"/>
          <ac:spMkLst>
            <pc:docMk/>
            <pc:sldMk cId="1600199594" sldId="265"/>
            <ac:spMk id="3" creationId="{08507E1E-2CE3-BECD-707A-1EE01D308F9E}"/>
          </ac:spMkLst>
        </pc:spChg>
      </pc:sldChg>
      <pc:sldChg chg="modSp new mod">
        <pc:chgData name="Richard Bruce" userId="a11b79a1-6a41-41d5-be71-568ce7d82b7f" providerId="ADAL" clId="{D8A07CA7-4C1B-4C21-A50C-25CC09C61B31}" dt="2023-09-27T14:11:30.338" v="3679" actId="20577"/>
        <pc:sldMkLst>
          <pc:docMk/>
          <pc:sldMk cId="2895280064" sldId="266"/>
        </pc:sldMkLst>
        <pc:spChg chg="mod">
          <ac:chgData name="Richard Bruce" userId="a11b79a1-6a41-41d5-be71-568ce7d82b7f" providerId="ADAL" clId="{D8A07CA7-4C1B-4C21-A50C-25CC09C61B31}" dt="2023-09-27T14:11:30.338" v="3679" actId="20577"/>
          <ac:spMkLst>
            <pc:docMk/>
            <pc:sldMk cId="2895280064" sldId="266"/>
            <ac:spMk id="2" creationId="{1C5595DA-E5DB-D040-9F27-664CB4891E10}"/>
          </ac:spMkLst>
        </pc:spChg>
        <pc:spChg chg="mod">
          <ac:chgData name="Richard Bruce" userId="a11b79a1-6a41-41d5-be71-568ce7d82b7f" providerId="ADAL" clId="{D8A07CA7-4C1B-4C21-A50C-25CC09C61B31}" dt="2023-09-27T14:11:25.616" v="3677" actId="1076"/>
          <ac:spMkLst>
            <pc:docMk/>
            <pc:sldMk cId="2895280064" sldId="266"/>
            <ac:spMk id="3" creationId="{AF0561D0-8F0E-A85B-0CC2-A297CA1E2B37}"/>
          </ac:spMkLst>
        </pc:spChg>
      </pc:sldChg>
      <pc:sldChg chg="modSp new mod">
        <pc:chgData name="Richard Bruce" userId="a11b79a1-6a41-41d5-be71-568ce7d82b7f" providerId="ADAL" clId="{D8A07CA7-4C1B-4C21-A50C-25CC09C61B31}" dt="2023-09-27T14:16:57.150" v="3759" actId="2711"/>
        <pc:sldMkLst>
          <pc:docMk/>
          <pc:sldMk cId="3859759949" sldId="267"/>
        </pc:sldMkLst>
        <pc:spChg chg="mod">
          <ac:chgData name="Richard Bruce" userId="a11b79a1-6a41-41d5-be71-568ce7d82b7f" providerId="ADAL" clId="{D8A07CA7-4C1B-4C21-A50C-25CC09C61B31}" dt="2023-09-27T14:08:33.052" v="3426" actId="20577"/>
          <ac:spMkLst>
            <pc:docMk/>
            <pc:sldMk cId="3859759949" sldId="267"/>
            <ac:spMk id="2" creationId="{6C63685B-3DBA-1CF1-A1E5-AC0AA8F7B268}"/>
          </ac:spMkLst>
        </pc:spChg>
        <pc:spChg chg="mod">
          <ac:chgData name="Richard Bruce" userId="a11b79a1-6a41-41d5-be71-568ce7d82b7f" providerId="ADAL" clId="{D8A07CA7-4C1B-4C21-A50C-25CC09C61B31}" dt="2023-09-27T14:16:57.150" v="3759" actId="2711"/>
          <ac:spMkLst>
            <pc:docMk/>
            <pc:sldMk cId="3859759949" sldId="267"/>
            <ac:spMk id="3" creationId="{80B27D3D-59A9-5DF4-D0A1-F40227C84F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4D8-6D1E-D2E7-1098-886AB940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93E48-765F-F760-030E-E9E6E2C9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B289-C139-03DB-688F-51803F5A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47C6-449F-244F-B877-AD1F855D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9A26-CC9E-6B62-3A70-0D7ABB3D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5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8746-5FE4-8461-50A2-0CE36AB7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1F94A-AB72-1A27-C71F-0F59AAA8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C3D7-696B-E454-5DDA-1013CDD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9DE8-72E6-8DEF-6486-BA494764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1064-CCBE-77F8-1AC6-6CC6396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E35EC-FB01-74E1-D332-0F1CAC5C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8FED8-6E58-DC89-1A99-29A2F403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97B5-C2E7-6168-99F1-4B46FB03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F78B-62E8-2EBB-107D-52289AC8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AB02-668C-CCC8-6497-44C1A2F1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3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2C2-EBAC-0BEC-879A-5C10E635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E6E2-6447-6E20-CD4E-F230B36F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03A1-C8B5-1992-8B56-8E3C57B8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99C6-A3E1-126B-A4E3-8CC88203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7719-85EA-4A45-1FBA-FEE783E2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4447-7242-C57A-D1D9-44246812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C1AE-3851-263F-48D5-351E1E54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ED1E-BE39-75B1-E744-E66D214A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05B0-7AD6-B374-026A-855D4FC6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E6947-D2A8-8C66-FCE7-8251AA0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B57E-43D0-51AA-6060-875FF59E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220A-A494-8377-4899-CD3A5D9CA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04CE-643E-A948-14D3-838A5BFE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2926D-724B-790B-E820-23A451EA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4F88-6447-E59C-9C06-E5B78861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CD1C-D41C-1881-E2DE-4F6E9B8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7C8B-10A7-11EB-1C21-C3B1B0A3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75F8-EFAB-8EC5-9DF4-91152BCA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26655-7BF1-8F43-AE44-4057C5D6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883EF-7A49-F292-23FE-6823685E7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E816-A776-327D-315C-73FC5749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A18F-EC0A-1647-C264-EBED036F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C484D-6127-FBCC-5203-00277B47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93D63-48D7-8BDD-99D2-831ED84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8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6B2A-2719-A660-D8D1-72A0EAC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0038-8F76-4B7E-30CF-F3DDFCBB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898DA-37EC-E945-1F6F-6377424F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4E2C9-ED52-2129-D78C-6C687663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BFCA2-6217-6597-283C-5EA85B40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96E73-8364-9188-4561-D22DB686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8E58-B82E-867A-C80D-684AB52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FE2D-1E74-2CD3-10B0-5CA191FC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48AE-067D-B414-FDC4-8EC67180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E69D-1A61-CAEE-1CC8-09F0F0A61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BD6FF-857A-7F6A-E2C1-8F9DF58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89223-B29F-5194-CD8B-773BDE6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473A-10C9-2202-1F8B-F3F2E362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D9E9-A3C5-9149-0AE7-863C5DA3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6502E-A7D4-1CAA-1A0C-5957FFE79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EC37-805B-5BEB-46D7-494BDFE4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99AA-250F-7169-8C67-A5991957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C67A-1B92-33A6-876C-F3DE70B6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189F-F624-B03F-ACBB-F2CF77F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D218-A275-8938-A061-DC381AD6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F6AE-3DFF-95D2-D6E3-2D453F59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5A5A-1990-8931-CC63-33C7446C6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ED61-6BBE-4A39-99DD-7768D02035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C0A4-91C5-FFCE-8545-731A281D7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26F9-6BE9-4C33-F26B-003780B4A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DAB8-7090-4379-96A4-1CBA949E6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.earth.li/~sgtatham/putty/latest/w64/putty-64bit-0.79-installer.msi" TargetMode="External"/><Relationship Id="rId2" Type="http://schemas.openxmlformats.org/officeDocument/2006/relationships/hyperlink" Target="https://www.raspberrypi.com/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the.earth.li/~sgtatham/putty/latest/w64/putty-64bit-0.79-installer.ms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aspberrypi.com/softwa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9541-AE9E-8360-EE8F-FC2C1A48C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RPi &gt; Datalogger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FD19-E502-F1E8-83F9-4CFE8D048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Instructions and software programming by Dr Richard Bruce</a:t>
            </a:r>
          </a:p>
        </p:txBody>
      </p:sp>
    </p:spTree>
    <p:extLst>
      <p:ext uri="{BB962C8B-B14F-4D97-AF65-F5344CB8AC3E}">
        <p14:creationId xmlns:p14="http://schemas.microsoft.com/office/powerpoint/2010/main" val="8781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38C3-0802-72EE-4E1F-78EFBA97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TRANSFER FILES FROM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31AB-7B6D-9DD4-004A-7B0315B8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following into the Windows PC command line then enter Pi password (BVS2023) when prompted. Then type the following: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pscp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"C:\Users\xh22668\OneDrive - University of Bristol\Documents\RPi Hub\weather-pi-setup.py" pi@bvspi1:/home/pi/ [enter] + [password prompt: BVS2023 [enter]]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pscp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"C:\Users\xh22668\OneDrive - University of Bristol\Documents\RPi Hub\weather-pi-run.py" pi@bvspi1:/home/pi/ [enter] + [password prompt: BVS2023 [enter]]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this is part of the setup script so you don’t need to do that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(Note: not yet added to </a:t>
            </a:r>
            <a:r>
              <a:rPr lang="en-GB" sz="1800" b="1" i="1" dirty="0" err="1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GB" sz="1800" b="1" i="1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b="1" i="1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5DA-E5DB-D040-9F27-664CB489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1D0-8F0E-A85B-0CC2-A297CA1E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62100"/>
            <a:ext cx="10515600" cy="49307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 Raspberry Pi 4 (RPi 4) with </a:t>
            </a:r>
            <a:r>
              <a:rPr lang="en-GB" dirty="0" err="1"/>
              <a:t>Pimoroni</a:t>
            </a:r>
            <a:r>
              <a:rPr lang="en-GB" dirty="0"/>
              <a:t> </a:t>
            </a:r>
            <a:r>
              <a:rPr lang="en-GB" dirty="0" err="1"/>
              <a:t>weatherHAT</a:t>
            </a:r>
            <a:r>
              <a:rPr lang="en-GB" dirty="0"/>
              <a:t> attached by GPIO either directly or indirectly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Note: Indirectly is better as it requires no compensation for the increased temperature produced by the RPi)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USB-C power cable connected to mains electricity or USB battery pack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Access to a </a:t>
            </a:r>
            <a:r>
              <a:rPr lang="en-GB" dirty="0" err="1"/>
              <a:t>WiFi</a:t>
            </a:r>
            <a:r>
              <a:rPr lang="en-GB" dirty="0"/>
              <a:t> or hotspot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Windows laptop or PC with the following software (Download instructions are included in the following slides):</a:t>
            </a:r>
          </a:p>
          <a:p>
            <a:pPr lvl="1"/>
            <a:r>
              <a:rPr lang="en-GB" dirty="0">
                <a:hlinkClick r:id="rId2"/>
              </a:rPr>
              <a:t>Raspberry Pi Imager 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PuTTY SSH Client</a:t>
            </a:r>
            <a:endParaRPr lang="en-GB" dirty="0"/>
          </a:p>
          <a:p>
            <a:pPr lvl="1"/>
            <a:r>
              <a:rPr lang="en-GB" dirty="0"/>
              <a:t>Command Prompt (Windows; already installed)</a:t>
            </a:r>
          </a:p>
        </p:txBody>
      </p:sp>
    </p:spTree>
    <p:extLst>
      <p:ext uri="{BB962C8B-B14F-4D97-AF65-F5344CB8AC3E}">
        <p14:creationId xmlns:p14="http://schemas.microsoft.com/office/powerpoint/2010/main" val="289528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15DE-F662-A274-A186-C843BEA1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DOWNLOAD THE SSH CLIENT: PuTTY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330C-5885-AB03-7F8D-48655073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15252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windows (64-bit), click this link: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https://the.earth.li/~sgtatham/putty/latest/w64/putty-64bit-0.79-installer.msi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algn="just">
              <a:lnSpc>
                <a:spcPct val="150000"/>
              </a:lnSpc>
            </a:pP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file you have just downloaded and follow the recommended steps on the set up wizard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operating system downloads can be found here: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Download PuTTY: latest release (0.79) (greenend.org.uk)</a:t>
            </a:r>
            <a:endParaRPr lang="en-GB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F078F-FF33-3E94-6B90-91B76E22B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43" y="3737394"/>
            <a:ext cx="4638714" cy="27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12F9-1D0E-2987-E59E-8FDBD844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783080"/>
            <a:ext cx="6416040" cy="519176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RPi imager via </a:t>
            </a:r>
            <a:r>
              <a:rPr lang="en-GB" sz="1600" u="sng" dirty="0">
                <a:solidFill>
                  <a:srgbClr val="0563C1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https://www.raspberrypi.com/software/</a:t>
            </a: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click Download for Windows (or Mac etc.)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 the microSD card into your laptop 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 any formatting issue pop-ups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RPi imager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= RPi OS (32-bit) 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= the SD card you plugged in</a:t>
            </a: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RPi imager’s advanced settings by clicking the cog icon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6F5225-4DFC-8234-55A5-B7C4F2AA4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2287"/>
            <a:ext cx="4643120" cy="3138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9C3E5-51E7-59D9-BC7A-D0A4E25E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9"/>
            <a:ext cx="12021954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INSTALL THE RPI OS ON YOUR SD CARD</a:t>
            </a:r>
          </a:p>
        </p:txBody>
      </p:sp>
    </p:spTree>
    <p:extLst>
      <p:ext uri="{BB962C8B-B14F-4D97-AF65-F5344CB8AC3E}">
        <p14:creationId xmlns:p14="http://schemas.microsoft.com/office/powerpoint/2010/main" val="7363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EFA3-BFC6-8D47-0F38-1899A03D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ADVANCED RPI IMAGER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14D4-C2A2-0978-532F-DCE4B52D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62" y="1690686"/>
            <a:ext cx="6047413" cy="4351338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cog and copy these settings: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Hostname: </a:t>
            </a:r>
            <a:r>
              <a:rPr lang="en-GB" sz="16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bvspi</a:t>
            </a: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[1-4] (e.g. bvspi1)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SSH: Yes, use password </a:t>
            </a:r>
            <a:r>
              <a:rPr lang="en-GB" sz="16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authentification</a:t>
            </a:r>
            <a:endParaRPr lang="en-GB" sz="16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pi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BVS2023 (case sensitive)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Wireless Lan/</a:t>
            </a:r>
            <a:r>
              <a:rPr lang="en-GB" sz="16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2" algn="just">
              <a:lnSpc>
                <a:spcPct val="150000"/>
              </a:lnSpc>
              <a:buFont typeface="+mj-lt"/>
              <a:buAutoNum type="romanLcPeriod"/>
            </a:pP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SSID: (Enter your </a:t>
            </a:r>
            <a:r>
              <a:rPr lang="en-GB" sz="1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ID)</a:t>
            </a:r>
          </a:p>
          <a:p>
            <a:pPr lvl="3" algn="just">
              <a:lnSpc>
                <a:spcPct val="150000"/>
              </a:lnSpc>
              <a:buFont typeface="+mj-lt"/>
              <a:buAutoNum type="romanLcPeriod"/>
            </a:pPr>
            <a:r>
              <a:rPr lang="en-GB" sz="1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GB" sz="1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Eduroam</a:t>
            </a:r>
            <a:r>
              <a:rPr lang="en-GB" sz="1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 Bristol-</a:t>
            </a:r>
            <a:r>
              <a:rPr lang="en-GB" sz="1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1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-Setup (no password; see slide 7)</a:t>
            </a:r>
          </a:p>
          <a:p>
            <a:pPr lvl="2" algn="just">
              <a:lnSpc>
                <a:spcPct val="150000"/>
              </a:lnSpc>
              <a:buFont typeface="+mj-lt"/>
              <a:buAutoNum type="romanLcPeriod"/>
            </a:pP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(Enter your home </a:t>
            </a:r>
            <a:r>
              <a:rPr lang="en-GB" sz="1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hotspot password)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“Save”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“WRITE” and wait for it to complete</a:t>
            </a:r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1E7356-C87F-A572-6549-27EE5D8BA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17" y="1690686"/>
            <a:ext cx="553447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85B-3DBA-1CF1-A1E5-AC0AA8F7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DOWNLOAD THE GITHUB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7D3D-59A9-5DF4-D0A1-F40227C8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PuTTY and login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following commands:</a:t>
            </a:r>
            <a:endParaRPr lang="en-GB" sz="280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git clone https://github.com/DrRichBruce/PiLogger.git </a:t>
            </a:r>
            <a:r>
              <a:rPr lang="en-GB" sz="2000" dirty="0">
                <a:latin typeface="Trebuchet MS" panose="020B060302020202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[enter]</a:t>
            </a:r>
            <a:endParaRPr lang="en-GB" sz="1600" dirty="0">
              <a:latin typeface="Trebuchet MS" panose="020B0603020202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F997-92AA-F911-5ED6-A177A0EF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RUN THE SETUP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7E1E-2CE3-BECD-707A-1EE01D30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554480"/>
            <a:ext cx="10916920" cy="5039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>
                <a:latin typeface="Trebuchet MS" panose="020B0603020202020204" pitchFamily="34" charset="0"/>
              </a:rPr>
              <a:t>Open PuTTY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>
                <a:latin typeface="Trebuchet MS" panose="020B0603020202020204" pitchFamily="34" charset="0"/>
              </a:rPr>
              <a:t>Enter device hostname: e.g. bvspi1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>
                <a:latin typeface="Trebuchet MS" panose="020B0603020202020204" pitchFamily="34" charset="0"/>
              </a:rPr>
              <a:t>Click OK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>
                <a:latin typeface="Trebuchet MS" panose="020B0603020202020204" pitchFamily="34" charset="0"/>
              </a:rPr>
              <a:t>Login:</a:t>
            </a:r>
          </a:p>
          <a:p>
            <a:pPr lvl="1"/>
            <a:r>
              <a:rPr lang="en-GB" sz="1600" dirty="0">
                <a:latin typeface="Trebuchet MS" panose="020B0603020202020204" pitchFamily="34" charset="0"/>
              </a:rPr>
              <a:t>Username: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pPr lvl="1"/>
            <a:r>
              <a:rPr lang="en-GB" sz="1600" dirty="0" err="1">
                <a:latin typeface="Trebuchet MS" panose="020B0603020202020204" pitchFamily="34" charset="0"/>
              </a:rPr>
              <a:t>Pssword</a:t>
            </a:r>
            <a:r>
              <a:rPr lang="en-GB" sz="1600" dirty="0">
                <a:latin typeface="Trebuchet MS" panose="020B0603020202020204" pitchFamily="34" charset="0"/>
              </a:rPr>
              <a:t>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BVS2023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>
                <a:latin typeface="Trebuchet MS" panose="020B0603020202020204" pitchFamily="34" charset="0"/>
              </a:rPr>
              <a:t>Type: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PiLogger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Trebuchet MS" panose="020B0603020202020204" pitchFamily="34" charset="0"/>
              </a:rPr>
              <a:t>(case sensitive)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weather-pi-setup.py </a:t>
            </a:r>
            <a:r>
              <a:rPr lang="en-GB" sz="1800" dirty="0">
                <a:latin typeface="Trebuchet MS" panose="020B0603020202020204" pitchFamily="34" charset="0"/>
              </a:rPr>
              <a:t>[enter]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1D0C9-42F3-0E7A-CB5D-12DF02CD9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4"/>
          <a:stretch/>
        </p:blipFill>
        <p:spPr>
          <a:xfrm>
            <a:off x="5659120" y="1292895"/>
            <a:ext cx="6096000" cy="34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F997-92AA-F911-5ED6-A177A0EF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	RUN THE RUN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7E1E-2CE3-BECD-707A-1EE01D30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325562"/>
            <a:ext cx="11303000" cy="499903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sz="2000" dirty="0">
                <a:latin typeface="Trebuchet MS" panose="020B0603020202020204" pitchFamily="34" charset="0"/>
              </a:rPr>
              <a:t>Open PuTTY and enter the device hostname: e.g. bvspi1 [click OK]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sz="2000" dirty="0">
                <a:latin typeface="Trebuchet MS" panose="020B0603020202020204" pitchFamily="34" charset="0"/>
              </a:rPr>
              <a:t>Login: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latin typeface="Trebuchet MS" panose="020B0603020202020204" pitchFamily="34" charset="0"/>
              </a:rPr>
              <a:t>Username: pi</a:t>
            </a:r>
          </a:p>
          <a:p>
            <a:pPr lvl="1">
              <a:lnSpc>
                <a:spcPct val="110000"/>
              </a:lnSpc>
            </a:pPr>
            <a:r>
              <a:rPr lang="en-GB" sz="2000" dirty="0">
                <a:latin typeface="Trebuchet MS" panose="020B0603020202020204" pitchFamily="34" charset="0"/>
              </a:rPr>
              <a:t>Password: BVS2023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sz="2000" dirty="0">
                <a:latin typeface="Trebuchet MS" panose="020B0603020202020204" pitchFamily="34" charset="0"/>
              </a:rPr>
              <a:t>Type the following commands: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PiLogger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Trebuchet MS" panose="020B0603020202020204" pitchFamily="34" charset="0"/>
              </a:rPr>
              <a:t>(case sensitive) [enter]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weather-pi-run.py </a:t>
            </a:r>
            <a:r>
              <a:rPr lang="en-GB" sz="2000" dirty="0">
                <a:latin typeface="Trebuchet MS" panose="020B0603020202020204" pitchFamily="34" charset="0"/>
              </a:rPr>
              <a:t>[enter]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Trebuchet MS" panose="020B0603020202020204" pitchFamily="34" charset="0"/>
              </a:rPr>
              <a:t>6. Place the Datalogger in the desired place (IMPORTANT: take note of the date, time, location and orientation of each datalogger)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Trebuchet MS" panose="020B0603020202020204" pitchFamily="34" charset="0"/>
              </a:rPr>
              <a:t>7. </a:t>
            </a:r>
            <a:r>
              <a:rPr lang="en-GB" sz="2000" dirty="0" err="1">
                <a:latin typeface="Trebuchet MS" panose="020B0603020202020204" pitchFamily="34" charset="0"/>
              </a:rPr>
              <a:t>Ctrl+C</a:t>
            </a:r>
            <a:r>
              <a:rPr lang="en-GB" sz="2000" dirty="0">
                <a:latin typeface="Trebuchet MS" panose="020B0603020202020204" pitchFamily="34" charset="0"/>
              </a:rPr>
              <a:t> or disconnect power to stop data recording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Trebuchet MS" panose="020B0603020202020204" pitchFamily="34" charset="0"/>
              </a:rPr>
              <a:t>8. Transfer data file to your PC using Command Prompt on your PC: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pi@bvspi1:/home/pi/weatherdata.csv C:\Users\xh22668\Documents </a:t>
            </a:r>
            <a:r>
              <a:rPr lang="fr-FR" sz="2000" dirty="0">
                <a:latin typeface="Trebuchet MS" panose="020B0603020202020204" pitchFamily="34" charset="0"/>
              </a:rPr>
              <a:t>[enter + </a:t>
            </a:r>
            <a:r>
              <a:rPr lang="fr-FR" sz="2000" dirty="0" err="1">
                <a:latin typeface="Trebuchet MS" panose="020B0603020202020204" pitchFamily="34" charset="0"/>
              </a:rPr>
              <a:t>password</a:t>
            </a:r>
            <a:r>
              <a:rPr lang="fr-FR" sz="2000" dirty="0">
                <a:latin typeface="Trebuchet MS" panose="020B0603020202020204" pitchFamily="34" charset="0"/>
              </a:rPr>
              <a:t>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BVS2023</a:t>
            </a:r>
            <a:r>
              <a:rPr lang="fr-FR" sz="2000" dirty="0">
                <a:latin typeface="Trebuchet MS" panose="020B0603020202020204" pitchFamily="34" charset="0"/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>
                <a:latin typeface="Trebuchet MS" panose="020B0603020202020204" pitchFamily="34" charset="0"/>
              </a:rPr>
              <a:t>9. Change the </a:t>
            </a:r>
            <a:r>
              <a:rPr lang="fr-FR" sz="2000" dirty="0" err="1">
                <a:latin typeface="Trebuchet MS" panose="020B0603020202020204" pitchFamily="34" charset="0"/>
              </a:rPr>
              <a:t>filename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before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importing</a:t>
            </a:r>
            <a:r>
              <a:rPr lang="fr-FR" sz="2000" dirty="0">
                <a:latin typeface="Trebuchet MS" panose="020B0603020202020204" pitchFamily="34" charset="0"/>
              </a:rPr>
              <a:t> data </a:t>
            </a:r>
            <a:r>
              <a:rPr lang="fr-FR" sz="2000" dirty="0" err="1">
                <a:latin typeface="Trebuchet MS" panose="020B0603020202020204" pitchFamily="34" charset="0"/>
              </a:rPr>
              <a:t>from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another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RPi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datalogger</a:t>
            </a:r>
            <a:endParaRPr lang="fr-FR" sz="20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2000" dirty="0">
                <a:latin typeface="Trebuchet MS" panose="020B0603020202020204" pitchFamily="34" charset="0"/>
              </a:rPr>
              <a:t>(.csv files </a:t>
            </a:r>
            <a:r>
              <a:rPr lang="fr-FR" sz="2000" dirty="0" err="1">
                <a:latin typeface="Trebuchet MS" panose="020B0603020202020204" pitchFamily="34" charset="0"/>
              </a:rPr>
              <a:t>from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different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dataloggers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will</a:t>
            </a:r>
            <a:r>
              <a:rPr lang="fr-FR" sz="2000" dirty="0">
                <a:latin typeface="Trebuchet MS" panose="020B0603020202020204" pitchFamily="34" charset="0"/>
              </a:rPr>
              <a:t> have the </a:t>
            </a:r>
            <a:r>
              <a:rPr lang="fr-FR" sz="2000" dirty="0" err="1">
                <a:latin typeface="Trebuchet MS" panose="020B0603020202020204" pitchFamily="34" charset="0"/>
              </a:rPr>
              <a:t>same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name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so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unless</a:t>
            </a:r>
            <a:r>
              <a:rPr lang="fr-FR" sz="2000" dirty="0">
                <a:latin typeface="Trebuchet MS" panose="020B0603020202020204" pitchFamily="34" charset="0"/>
              </a:rPr>
              <a:t> the </a:t>
            </a:r>
            <a:r>
              <a:rPr lang="fr-FR" sz="2000" dirty="0" err="1">
                <a:latin typeface="Trebuchet MS" panose="020B0603020202020204" pitchFamily="34" charset="0"/>
              </a:rPr>
              <a:t>filename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is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changed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immediately</a:t>
            </a:r>
            <a:r>
              <a:rPr lang="fr-FR" sz="2000" dirty="0">
                <a:latin typeface="Trebuchet MS" panose="020B0603020202020204" pitchFamily="34" charset="0"/>
              </a:rPr>
              <a:t>, the system </a:t>
            </a:r>
            <a:r>
              <a:rPr lang="fr-FR" sz="2000" dirty="0" err="1">
                <a:latin typeface="Trebuchet MS" panose="020B0603020202020204" pitchFamily="34" charset="0"/>
              </a:rPr>
              <a:t>will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overwrite</a:t>
            </a:r>
            <a:r>
              <a:rPr lang="fr-FR" sz="2000" dirty="0">
                <a:latin typeface="Trebuchet MS" panose="020B0603020202020204" pitchFamily="34" charset="0"/>
              </a:rPr>
              <a:t> </a:t>
            </a:r>
            <a:r>
              <a:rPr lang="fr-FR" sz="2000" dirty="0" err="1">
                <a:latin typeface="Trebuchet MS" panose="020B0603020202020204" pitchFamily="34" charset="0"/>
              </a:rPr>
              <a:t>old</a:t>
            </a:r>
            <a:r>
              <a:rPr lang="fr-FR" sz="2000" dirty="0">
                <a:latin typeface="Trebuchet MS" panose="020B0603020202020204" pitchFamily="34" charset="0"/>
              </a:rPr>
              <a:t> .csv files) </a:t>
            </a:r>
          </a:p>
        </p:txBody>
      </p:sp>
    </p:spTree>
    <p:extLst>
      <p:ext uri="{BB962C8B-B14F-4D97-AF65-F5344CB8AC3E}">
        <p14:creationId xmlns:p14="http://schemas.microsoft.com/office/powerpoint/2010/main" val="160019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62CB-A6F0-1C56-966D-4151F7C9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ebuchet MS" panose="020B0603020202020204" pitchFamily="34" charset="0"/>
              </a:rPr>
              <a:t>SETUP EDUROAM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2F31-5507-2D63-9DEB-DCA93C78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Bristol-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-Setup when using RPi </a:t>
            </a: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mager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PuTTY and login: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Hostname: </a:t>
            </a:r>
            <a:r>
              <a:rPr lang="en-GB" sz="1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bvspi</a:t>
            </a: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[1-4] (e.g. bvspi1) [press OK]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 pi</a:t>
            </a:r>
          </a:p>
          <a:p>
            <a:pPr lvl="1" algn="just">
              <a:lnSpc>
                <a:spcPct val="150000"/>
              </a:lnSpc>
            </a:pPr>
            <a:r>
              <a:rPr lang="en-GB" sz="14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Password: BVS2023 (case sensitive)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following: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https://github.com/DrRichBruce/PiLogger.git [enter]</a:t>
            </a:r>
            <a:endParaRPr lang="en-GB" sz="140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PiLogger</a:t>
            </a:r>
            <a:r>
              <a:rPr lang="en-GB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[enter]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Python3 eduroam-setup.py [enter + wait for device to reboot (~15 seconds)]</a:t>
            </a:r>
            <a:endParaRPr lang="en-GB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18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7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Trebuchet MS</vt:lpstr>
      <vt:lpstr>Office Theme</vt:lpstr>
      <vt:lpstr>RPi &gt; Datalogger</vt:lpstr>
      <vt:lpstr> YOU WILL NEED</vt:lpstr>
      <vt:lpstr> DOWNLOAD THE SSH CLIENT: PuTTY</vt:lpstr>
      <vt:lpstr> INSTALL THE RPI OS ON YOUR SD CARD</vt:lpstr>
      <vt:lpstr> ADVANCED RPI IMAGER SETTINGS</vt:lpstr>
      <vt:lpstr>DOWNLOAD THE GITHUB LIBRARY</vt:lpstr>
      <vt:lpstr> RUN THE SETUP SCRIPT</vt:lpstr>
      <vt:lpstr> RUN THE RUN SCRIPT</vt:lpstr>
      <vt:lpstr>SETUP EDUROAM NETWORK</vt:lpstr>
      <vt:lpstr> TRANSFER FILES FROM YOUR 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Bruce</dc:creator>
  <cp:lastModifiedBy>Richard Bruce</cp:lastModifiedBy>
  <cp:revision>1</cp:revision>
  <dcterms:created xsi:type="dcterms:W3CDTF">2023-09-27T13:00:46Z</dcterms:created>
  <dcterms:modified xsi:type="dcterms:W3CDTF">2023-09-27T14:17:41Z</dcterms:modified>
</cp:coreProperties>
</file>