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DC39-1546-7426-2D3A-2D82CB514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</a:t>
            </a:r>
            <a:br>
              <a:rPr lang="en-US" dirty="0"/>
            </a:br>
            <a:r>
              <a:rPr lang="en-US" sz="6600" dirty="0">
                <a:latin typeface="Arial Black" panose="020B0A04020102020204" pitchFamily="34" charset="0"/>
              </a:rPr>
              <a:t>MASTERCLASS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57E31-28DB-DA5F-13A3-A98AC7727613}"/>
              </a:ext>
            </a:extLst>
          </p:cNvPr>
          <p:cNvSpPr txBox="1"/>
          <p:nvPr/>
        </p:nvSpPr>
        <p:spPr>
          <a:xfrm>
            <a:off x="5231115" y="4306956"/>
            <a:ext cx="172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6142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390E-C7E0-4D1B-B87F-6B5BCB0A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4978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7E7E-F02B-4497-DAE6-36144254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psychology</a:t>
            </a:r>
          </a:p>
        </p:txBody>
      </p:sp>
    </p:spTree>
    <p:extLst>
      <p:ext uri="{BB962C8B-B14F-4D97-AF65-F5344CB8AC3E}">
        <p14:creationId xmlns:p14="http://schemas.microsoft.com/office/powerpoint/2010/main" val="247023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842A-3D49-7A6F-B163-B3E1310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posts</a:t>
            </a:r>
          </a:p>
        </p:txBody>
      </p:sp>
    </p:spTree>
    <p:extLst>
      <p:ext uri="{BB962C8B-B14F-4D97-AF65-F5344CB8AC3E}">
        <p14:creationId xmlns:p14="http://schemas.microsoft.com/office/powerpoint/2010/main" val="68650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B87D-7579-2DAB-0BDA-E53A8BA1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graphics</a:t>
            </a:r>
          </a:p>
        </p:txBody>
      </p:sp>
    </p:spTree>
    <p:extLst>
      <p:ext uri="{BB962C8B-B14F-4D97-AF65-F5344CB8AC3E}">
        <p14:creationId xmlns:p14="http://schemas.microsoft.com/office/powerpoint/2010/main" val="245937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AEB4-2E1B-4954-1209-B63AB138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1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4BE9-DD56-F9A9-4F49-97417653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47951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142E-9E03-478D-F90C-B7477823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US" dirty="0"/>
              <a:t>WHY SOCIAL MEDIA ?</a:t>
            </a:r>
          </a:p>
        </p:txBody>
      </p:sp>
    </p:spTree>
    <p:extLst>
      <p:ext uri="{BB962C8B-B14F-4D97-AF65-F5344CB8AC3E}">
        <p14:creationId xmlns:p14="http://schemas.microsoft.com/office/powerpoint/2010/main" val="181631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DC46-F008-0417-A09C-50425CC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3853-C981-74C9-3C14-B5CD5E0E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to meet new people </a:t>
            </a:r>
          </a:p>
          <a:p>
            <a:r>
              <a:rPr lang="en-US" dirty="0"/>
              <a:t>There are a lot of people on social media, that means lots of possibilities</a:t>
            </a:r>
          </a:p>
          <a:p>
            <a:r>
              <a:rPr lang="en-US" dirty="0"/>
              <a:t>You only have to say your message once, and it goes to many people</a:t>
            </a:r>
          </a:p>
          <a:p>
            <a:r>
              <a:rPr lang="en-US" dirty="0"/>
              <a:t>You meet people who are already prepared to do business</a:t>
            </a:r>
          </a:p>
          <a:p>
            <a:r>
              <a:rPr lang="en-US" dirty="0"/>
              <a:t>You get to do your business online, it saves money.</a:t>
            </a:r>
          </a:p>
          <a:p>
            <a:r>
              <a:rPr lang="en-US" dirty="0"/>
              <a:t>There is an opportunity to grow my business.</a:t>
            </a:r>
          </a:p>
          <a:p>
            <a:r>
              <a:rPr lang="en-US" dirty="0"/>
              <a:t>I don’t have to put in much effort</a:t>
            </a:r>
          </a:p>
        </p:txBody>
      </p:sp>
    </p:spTree>
    <p:extLst>
      <p:ext uri="{BB962C8B-B14F-4D97-AF65-F5344CB8AC3E}">
        <p14:creationId xmlns:p14="http://schemas.microsoft.com/office/powerpoint/2010/main" val="94089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F9FF-2A9E-696D-51FA-C8CC25DE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4FEE-CC78-8BC0-9EEE-190C7D8E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6F7A-9829-70F9-D006-83546909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8C15-A09A-F8A9-6F9F-C38F2E88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Reels</a:t>
            </a:r>
          </a:p>
          <a:p>
            <a:r>
              <a:rPr lang="en-US" dirty="0"/>
              <a:t>Stories</a:t>
            </a:r>
          </a:p>
          <a:p>
            <a:r>
              <a:rPr lang="en-US" dirty="0"/>
              <a:t>Posts</a:t>
            </a:r>
          </a:p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96424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F244-FF65-75B4-6096-F1F98BFC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B8C7-A80A-88D1-F512-C1D96575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BF0-2491-0D15-61C0-31156285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</a:t>
            </a:r>
          </a:p>
        </p:txBody>
      </p:sp>
    </p:spTree>
    <p:extLst>
      <p:ext uri="{BB962C8B-B14F-4D97-AF65-F5344CB8AC3E}">
        <p14:creationId xmlns:p14="http://schemas.microsoft.com/office/powerpoint/2010/main" val="13159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8ECA-2FBE-112E-CB5B-5FE8BFE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</a:t>
            </a:r>
          </a:p>
        </p:txBody>
      </p:sp>
    </p:spTree>
    <p:extLst>
      <p:ext uri="{BB962C8B-B14F-4D97-AF65-F5344CB8AC3E}">
        <p14:creationId xmlns:p14="http://schemas.microsoft.com/office/powerpoint/2010/main" val="292617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EFBC-ACEB-2BA0-B8C5-9FF39E60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91205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110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Bookman Old Style</vt:lpstr>
      <vt:lpstr>Rockwell</vt:lpstr>
      <vt:lpstr>Damask</vt:lpstr>
      <vt:lpstr>SOCIAL MEDIA MASTERCLASS</vt:lpstr>
      <vt:lpstr>WHY SOCIAL MEDIA ?</vt:lpstr>
      <vt:lpstr>Some of the reasons</vt:lpstr>
      <vt:lpstr>FAcebook</vt:lpstr>
      <vt:lpstr>Areas to focus on</vt:lpstr>
      <vt:lpstr>Reels</vt:lpstr>
      <vt:lpstr>stories</vt:lpstr>
      <vt:lpstr>posts</vt:lpstr>
      <vt:lpstr>events</vt:lpstr>
      <vt:lpstr>content</vt:lpstr>
      <vt:lpstr>Color psychology</vt:lpstr>
      <vt:lpstr>Static posts</vt:lpstr>
      <vt:lpstr>Motion graphics</vt:lpstr>
      <vt:lpstr>dimentions</vt:lpstr>
      <vt:lpstr>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MASTERCLASS</dc:title>
  <dc:creator>Richard Mutambisi</dc:creator>
  <cp:lastModifiedBy>Richard Mutambisi</cp:lastModifiedBy>
  <cp:revision>1</cp:revision>
  <dcterms:created xsi:type="dcterms:W3CDTF">2024-01-15T21:23:29Z</dcterms:created>
  <dcterms:modified xsi:type="dcterms:W3CDTF">2024-01-15T21:38:02Z</dcterms:modified>
</cp:coreProperties>
</file>