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7"/>
    <a:srgbClr val="3D4B5F"/>
    <a:srgbClr val="ADC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05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1"/>
            </a:lvl3pPr>
            <a:lvl4pPr marL="1371667" indent="0" algn="ctr">
              <a:buNone/>
              <a:defRPr sz="1600"/>
            </a:lvl4pPr>
            <a:lvl5pPr marL="1828890" indent="0" algn="ctr">
              <a:buNone/>
              <a:defRPr sz="1600"/>
            </a:lvl5pPr>
            <a:lvl6pPr marL="2286112" indent="0" algn="ctr">
              <a:buNone/>
              <a:defRPr sz="1600"/>
            </a:lvl6pPr>
            <a:lvl7pPr marL="2743334" indent="0" algn="ctr">
              <a:buNone/>
              <a:defRPr sz="1600"/>
            </a:lvl7pPr>
            <a:lvl8pPr marL="3200556" indent="0" algn="ctr">
              <a:buNone/>
              <a:defRPr sz="1600"/>
            </a:lvl8pPr>
            <a:lvl9pPr marL="365777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0AC4068-1DF8-4404-95ED-7E74D38EF59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512FBDA-1B35-423E-8E91-AC203D38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5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068-1DF8-4404-95ED-7E74D38EF59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FBDA-1B35-423E-8E91-AC203D38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068-1DF8-4404-95ED-7E74D38EF59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FBDA-1B35-423E-8E91-AC203D38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13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1"/>
            </a:lvl3pPr>
            <a:lvl4pPr marL="1371667" indent="0" algn="ctr">
              <a:buNone/>
              <a:defRPr sz="1600"/>
            </a:lvl4pPr>
            <a:lvl5pPr marL="1828890" indent="0" algn="ctr">
              <a:buNone/>
              <a:defRPr sz="1600"/>
            </a:lvl5pPr>
            <a:lvl6pPr marL="2286112" indent="0" algn="ctr">
              <a:buNone/>
              <a:defRPr sz="1600"/>
            </a:lvl6pPr>
            <a:lvl7pPr marL="2743334" indent="0" algn="ctr">
              <a:buNone/>
              <a:defRPr sz="1600"/>
            </a:lvl7pPr>
            <a:lvl8pPr marL="3200556" indent="0" algn="ctr">
              <a:buNone/>
              <a:defRPr sz="1600"/>
            </a:lvl8pPr>
            <a:lvl9pPr marL="365777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04D5B7-B4F5-4175-9E9F-BC5CAFD74702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7EE15D9-EC51-4EA4-BBFF-747D36921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16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582931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63473"/>
            <a:ext cx="10515600" cy="4351338"/>
          </a:xfrm>
        </p:spPr>
        <p:txBody>
          <a:bodyPr/>
          <a:lstStyle>
            <a:lvl1pPr>
              <a:defRPr>
                <a:latin typeface="+mn-lt"/>
                <a:cs typeface="Times New Roman" panose="02020603050405020304" pitchFamily="18" charset="0"/>
              </a:defRPr>
            </a:lvl1pPr>
            <a:lvl2pPr>
              <a:defRPr>
                <a:latin typeface="+mn-lt"/>
                <a:cs typeface="Times New Roman" panose="02020603050405020304" pitchFamily="18" charset="0"/>
              </a:defRPr>
            </a:lvl2pPr>
            <a:lvl3pPr>
              <a:defRPr>
                <a:latin typeface="+mn-lt"/>
                <a:cs typeface="Times New Roman" panose="02020603050405020304" pitchFamily="18" charset="0"/>
              </a:defRPr>
            </a:lvl3pPr>
            <a:lvl4pPr>
              <a:defRPr>
                <a:latin typeface="+mn-lt"/>
                <a:cs typeface="Times New Roman" panose="02020603050405020304" pitchFamily="18" charset="0"/>
              </a:defRPr>
            </a:lvl4pPr>
            <a:lvl5pPr>
              <a:defRPr>
                <a:latin typeface="+mn-lt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04D5B7-B4F5-4175-9E9F-BC5CAFD74702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7EE15D9-EC51-4EA4-BBFF-747D36921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58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04D5B7-B4F5-4175-9E9F-BC5CAFD74702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7EE15D9-EC51-4EA4-BBFF-747D36921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41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D5B7-B4F5-4175-9E9F-BC5CAFD74702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15D9-EC51-4EA4-BBFF-747D36921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22" indent="0">
              <a:buNone/>
              <a:defRPr sz="2000" b="1"/>
            </a:lvl2pPr>
            <a:lvl3pPr marL="914445" indent="0">
              <a:buNone/>
              <a:defRPr sz="1801" b="1"/>
            </a:lvl3pPr>
            <a:lvl4pPr marL="1371667" indent="0">
              <a:buNone/>
              <a:defRPr sz="1600" b="1"/>
            </a:lvl4pPr>
            <a:lvl5pPr marL="1828890" indent="0">
              <a:buNone/>
              <a:defRPr sz="1600" b="1"/>
            </a:lvl5pPr>
            <a:lvl6pPr marL="2286112" indent="0">
              <a:buNone/>
              <a:defRPr sz="1600" b="1"/>
            </a:lvl6pPr>
            <a:lvl7pPr marL="2743334" indent="0">
              <a:buNone/>
              <a:defRPr sz="1600" b="1"/>
            </a:lvl7pPr>
            <a:lvl8pPr marL="3200556" indent="0">
              <a:buNone/>
              <a:defRPr sz="1600" b="1"/>
            </a:lvl8pPr>
            <a:lvl9pPr marL="365777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3" y="2505077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22" indent="0">
              <a:buNone/>
              <a:defRPr sz="2000" b="1"/>
            </a:lvl2pPr>
            <a:lvl3pPr marL="914445" indent="0">
              <a:buNone/>
              <a:defRPr sz="1801" b="1"/>
            </a:lvl3pPr>
            <a:lvl4pPr marL="1371667" indent="0">
              <a:buNone/>
              <a:defRPr sz="1600" b="1"/>
            </a:lvl4pPr>
            <a:lvl5pPr marL="1828890" indent="0">
              <a:buNone/>
              <a:defRPr sz="1600" b="1"/>
            </a:lvl5pPr>
            <a:lvl6pPr marL="2286112" indent="0">
              <a:buNone/>
              <a:defRPr sz="1600" b="1"/>
            </a:lvl6pPr>
            <a:lvl7pPr marL="2743334" indent="0">
              <a:buNone/>
              <a:defRPr sz="1600" b="1"/>
            </a:lvl7pPr>
            <a:lvl8pPr marL="3200556" indent="0">
              <a:buNone/>
              <a:defRPr sz="1600" b="1"/>
            </a:lvl8pPr>
            <a:lvl9pPr marL="365777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7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04D5B7-B4F5-4175-9E9F-BC5CAFD74702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7EE15D9-EC51-4EA4-BBFF-747D36921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91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D5B7-B4F5-4175-9E9F-BC5CAFD74702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15D9-EC51-4EA4-BBFF-747D36921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72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D5B7-B4F5-4175-9E9F-BC5CAFD74702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15D9-EC51-4EA4-BBFF-747D36921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77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2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2" indent="0">
              <a:buNone/>
              <a:defRPr sz="1401"/>
            </a:lvl2pPr>
            <a:lvl3pPr marL="914445" indent="0">
              <a:buNone/>
              <a:defRPr sz="1200"/>
            </a:lvl3pPr>
            <a:lvl4pPr marL="1371667" indent="0">
              <a:buNone/>
              <a:defRPr sz="1001"/>
            </a:lvl4pPr>
            <a:lvl5pPr marL="1828890" indent="0">
              <a:buNone/>
              <a:defRPr sz="1001"/>
            </a:lvl5pPr>
            <a:lvl6pPr marL="2286112" indent="0">
              <a:buNone/>
              <a:defRPr sz="1001"/>
            </a:lvl6pPr>
            <a:lvl7pPr marL="2743334" indent="0">
              <a:buNone/>
              <a:defRPr sz="1001"/>
            </a:lvl7pPr>
            <a:lvl8pPr marL="3200556" indent="0">
              <a:buNone/>
              <a:defRPr sz="1001"/>
            </a:lvl8pPr>
            <a:lvl9pPr marL="3657779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D5B7-B4F5-4175-9E9F-BC5CAFD74702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15D9-EC51-4EA4-BBFF-747D36921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4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582931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63473"/>
            <a:ext cx="10515600" cy="4351338"/>
          </a:xfrm>
        </p:spPr>
        <p:txBody>
          <a:bodyPr>
            <a:noAutofit/>
          </a:bodyPr>
          <a:lstStyle>
            <a:lvl1pPr>
              <a:defRPr>
                <a:latin typeface="+mn-lt"/>
                <a:cs typeface="Times New Roman" panose="02020603050405020304" pitchFamily="18" charset="0"/>
              </a:defRPr>
            </a:lvl1pPr>
            <a:lvl2pPr>
              <a:defRPr>
                <a:latin typeface="+mn-lt"/>
                <a:cs typeface="Times New Roman" panose="02020603050405020304" pitchFamily="18" charset="0"/>
              </a:defRPr>
            </a:lvl2pPr>
            <a:lvl3pPr>
              <a:defRPr>
                <a:latin typeface="+mn-lt"/>
                <a:cs typeface="Times New Roman" panose="02020603050405020304" pitchFamily="18" charset="0"/>
              </a:defRPr>
            </a:lvl3pPr>
            <a:lvl4pPr>
              <a:defRPr>
                <a:latin typeface="+mn-lt"/>
                <a:cs typeface="Times New Roman" panose="02020603050405020304" pitchFamily="18" charset="0"/>
              </a:defRPr>
            </a:lvl4pPr>
            <a:lvl5pPr>
              <a:defRPr>
                <a:latin typeface="+mn-lt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0AC4068-1DF8-4404-95ED-7E74D38EF59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512FBDA-1B35-423E-8E91-AC203D38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6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2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2" indent="0">
              <a:buNone/>
              <a:defRPr sz="2800"/>
            </a:lvl2pPr>
            <a:lvl3pPr marL="914445" indent="0">
              <a:buNone/>
              <a:defRPr sz="2400"/>
            </a:lvl3pPr>
            <a:lvl4pPr marL="1371667" indent="0">
              <a:buNone/>
              <a:defRPr sz="2000"/>
            </a:lvl4pPr>
            <a:lvl5pPr marL="1828890" indent="0">
              <a:buNone/>
              <a:defRPr sz="2000"/>
            </a:lvl5pPr>
            <a:lvl6pPr marL="2286112" indent="0">
              <a:buNone/>
              <a:defRPr sz="2000"/>
            </a:lvl6pPr>
            <a:lvl7pPr marL="2743334" indent="0">
              <a:buNone/>
              <a:defRPr sz="2000"/>
            </a:lvl7pPr>
            <a:lvl8pPr marL="3200556" indent="0">
              <a:buNone/>
              <a:defRPr sz="2000"/>
            </a:lvl8pPr>
            <a:lvl9pPr marL="365777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2" indent="0">
              <a:buNone/>
              <a:defRPr sz="1401"/>
            </a:lvl2pPr>
            <a:lvl3pPr marL="914445" indent="0">
              <a:buNone/>
              <a:defRPr sz="1200"/>
            </a:lvl3pPr>
            <a:lvl4pPr marL="1371667" indent="0">
              <a:buNone/>
              <a:defRPr sz="1001"/>
            </a:lvl4pPr>
            <a:lvl5pPr marL="1828890" indent="0">
              <a:buNone/>
              <a:defRPr sz="1001"/>
            </a:lvl5pPr>
            <a:lvl6pPr marL="2286112" indent="0">
              <a:buNone/>
              <a:defRPr sz="1001"/>
            </a:lvl6pPr>
            <a:lvl7pPr marL="2743334" indent="0">
              <a:buNone/>
              <a:defRPr sz="1001"/>
            </a:lvl7pPr>
            <a:lvl8pPr marL="3200556" indent="0">
              <a:buNone/>
              <a:defRPr sz="1001"/>
            </a:lvl8pPr>
            <a:lvl9pPr marL="3657779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D5B7-B4F5-4175-9E9F-BC5CAFD74702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15D9-EC51-4EA4-BBFF-747D36921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9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D5B7-B4F5-4175-9E9F-BC5CAFD74702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15D9-EC51-4EA4-BBFF-747D36921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22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D5B7-B4F5-4175-9E9F-BC5CAFD74702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15D9-EC51-4EA4-BBFF-747D36921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97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4FE5-163B-4B10-97FD-5430D2239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2424A-E0E8-4C1A-B2C8-00C3DD021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6EB0B-9B58-4B51-A595-6AA9792D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9DE-810A-4523-89DC-D62909027AA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A0353-F691-45FA-A945-B2BC45EB8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E7D6F-83B0-4A1B-88FE-547C246A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4BA5-ABC7-4B59-8A2C-6BD77A946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672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B002-0774-4CEC-914B-31250CB9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940D6-5A79-4BCD-B16F-D1F19C2C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05EA5-755F-4276-85F8-37B850F8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9DE-810A-4523-89DC-D62909027AA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30AD0-AC2D-4A83-9EA6-B1086429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37301-6144-4FC4-AA7B-95BB1517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4BA5-ABC7-4B59-8A2C-6BD77A946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86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631F-E755-48B4-874E-6B72D570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A28DC-B043-478E-AA48-7B4702653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99573-DF39-415C-9730-214A162D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9DE-810A-4523-89DC-D62909027AA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62C8C-20BF-4458-A4E6-CF6AD0EC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205A-A81A-44D4-97EC-79D4F3A6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4BA5-ABC7-4B59-8A2C-6BD77A946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659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8A49-4284-4066-BFAC-B8A0EDB1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A09ED-CDAA-4BEB-97E6-E5DE2E8BD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9F9B7-F595-44E2-B593-20EA587D1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AD9FB-35EA-4EA6-85F3-FA00E904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9DE-810A-4523-89DC-D62909027AA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78582-3F81-4378-8DD8-7CB31869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6AC24-AACC-431E-8A53-A4ECDD8E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4BA5-ABC7-4B59-8A2C-6BD77A946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20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95F4-D2C3-407D-A100-56C5C354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ECBEB-CE27-4950-81AE-5D39C6FE1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2AE2-0081-45DA-B728-B25810458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1AD24-7CD4-4523-A18F-CCD429148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B2303-2EDA-4AD2-941C-E2FBAC212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42558-E538-4CD4-90C8-BD6C2EC9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9DE-810A-4523-89DC-D62909027AA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16514-6C86-461D-A38A-A7BF0ACE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3A36A-4C64-403C-A817-472587E1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4BA5-ABC7-4B59-8A2C-6BD77A946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22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4875-DF4B-4E53-A3A9-487077E9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BF73C-EB11-4AD8-921F-047D25F2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9DE-810A-4523-89DC-D62909027AA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A9A7A-5104-424C-89BD-B4D2B665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4E98E-B86F-4609-997A-4E60AE53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4BA5-ABC7-4B59-8A2C-6BD77A946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372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63279-1F86-4A34-AEE3-49C90155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9DE-810A-4523-89DC-D62909027AA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E0FE2-CB41-4DDB-9B43-3845DDEE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E3473-C64E-44D1-A58E-9CFA630B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4BA5-ABC7-4B59-8A2C-6BD77A946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1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0AC4068-1DF8-4404-95ED-7E74D38EF59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512FBDA-1B35-423E-8E91-AC203D38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707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164E-9BDE-41E8-8EE5-66499B8C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A0E78-2689-410A-955C-781DA75C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392-D8A6-4A63-8FDE-1A000092A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DFAC0-9700-4A48-AB6C-13357D29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9DE-810A-4523-89DC-D62909027AA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46505-1A9A-4C60-9E1A-8D42CB6F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3F62B-F8F8-441F-B5F1-F66E5C06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4BA5-ABC7-4B59-8A2C-6BD77A946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590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5011-9367-4586-A094-E8F9B2F8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EF3AD-1331-49BD-8A4D-41332B873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D852A-2BB5-4E95-892E-2CAB729A2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055E4-6938-47C8-8128-E8290844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9DE-810A-4523-89DC-D62909027AA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0FD13-D4D2-48CC-AEDB-A8D6E10D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0106F-09D5-4141-96B8-2CC1C544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4BA5-ABC7-4B59-8A2C-6BD77A946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11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BD6B-4E06-45BB-91D5-0C17B8C0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C9C3B-22C3-49F0-B9D5-198758346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E2333-1D9E-47B1-83FF-6993099C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9DE-810A-4523-89DC-D62909027AA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14830-027F-48CF-A3AF-9A8E9F7E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ABC15-5310-4DDC-97C1-B66F8D31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4BA5-ABC7-4B59-8A2C-6BD77A946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7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24BE2-617E-45B8-BE93-AFAEC1F99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482B4-2962-4392-80D3-3402D2A56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9F90A-6752-4655-B8CA-DC0C5439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9DE-810A-4523-89DC-D62909027AA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DA330-E5F4-446F-BEE4-8F04896A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746E-C552-49B9-AB04-E47B9451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4BA5-ABC7-4B59-8A2C-6BD77A946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4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068-1DF8-4404-95ED-7E74D38EF59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FBDA-1B35-423E-8E91-AC203D38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22" indent="0">
              <a:buNone/>
              <a:defRPr sz="2000" b="1"/>
            </a:lvl2pPr>
            <a:lvl3pPr marL="914445" indent="0">
              <a:buNone/>
              <a:defRPr sz="1801" b="1"/>
            </a:lvl3pPr>
            <a:lvl4pPr marL="1371667" indent="0">
              <a:buNone/>
              <a:defRPr sz="1600" b="1"/>
            </a:lvl4pPr>
            <a:lvl5pPr marL="1828890" indent="0">
              <a:buNone/>
              <a:defRPr sz="1600" b="1"/>
            </a:lvl5pPr>
            <a:lvl6pPr marL="2286112" indent="0">
              <a:buNone/>
              <a:defRPr sz="1600" b="1"/>
            </a:lvl6pPr>
            <a:lvl7pPr marL="2743334" indent="0">
              <a:buNone/>
              <a:defRPr sz="1600" b="1"/>
            </a:lvl7pPr>
            <a:lvl8pPr marL="3200556" indent="0">
              <a:buNone/>
              <a:defRPr sz="1600" b="1"/>
            </a:lvl8pPr>
            <a:lvl9pPr marL="365777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3" y="2505077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22" indent="0">
              <a:buNone/>
              <a:defRPr sz="2000" b="1"/>
            </a:lvl2pPr>
            <a:lvl3pPr marL="914445" indent="0">
              <a:buNone/>
              <a:defRPr sz="1801" b="1"/>
            </a:lvl3pPr>
            <a:lvl4pPr marL="1371667" indent="0">
              <a:buNone/>
              <a:defRPr sz="1600" b="1"/>
            </a:lvl4pPr>
            <a:lvl5pPr marL="1828890" indent="0">
              <a:buNone/>
              <a:defRPr sz="1600" b="1"/>
            </a:lvl5pPr>
            <a:lvl6pPr marL="2286112" indent="0">
              <a:buNone/>
              <a:defRPr sz="1600" b="1"/>
            </a:lvl6pPr>
            <a:lvl7pPr marL="2743334" indent="0">
              <a:buNone/>
              <a:defRPr sz="1600" b="1"/>
            </a:lvl7pPr>
            <a:lvl8pPr marL="3200556" indent="0">
              <a:buNone/>
              <a:defRPr sz="1600" b="1"/>
            </a:lvl8pPr>
            <a:lvl9pPr marL="365777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7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0AC4068-1DF8-4404-95ED-7E74D38EF59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512FBDA-1B35-423E-8E91-AC203D38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068-1DF8-4404-95ED-7E74D38EF59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FBDA-1B35-423E-8E91-AC203D38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1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068-1DF8-4404-95ED-7E74D38EF59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FBDA-1B35-423E-8E91-AC203D38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2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2" indent="0">
              <a:buNone/>
              <a:defRPr sz="1401"/>
            </a:lvl2pPr>
            <a:lvl3pPr marL="914445" indent="0">
              <a:buNone/>
              <a:defRPr sz="1200"/>
            </a:lvl3pPr>
            <a:lvl4pPr marL="1371667" indent="0">
              <a:buNone/>
              <a:defRPr sz="1001"/>
            </a:lvl4pPr>
            <a:lvl5pPr marL="1828890" indent="0">
              <a:buNone/>
              <a:defRPr sz="1001"/>
            </a:lvl5pPr>
            <a:lvl6pPr marL="2286112" indent="0">
              <a:buNone/>
              <a:defRPr sz="1001"/>
            </a:lvl6pPr>
            <a:lvl7pPr marL="2743334" indent="0">
              <a:buNone/>
              <a:defRPr sz="1001"/>
            </a:lvl7pPr>
            <a:lvl8pPr marL="3200556" indent="0">
              <a:buNone/>
              <a:defRPr sz="1001"/>
            </a:lvl8pPr>
            <a:lvl9pPr marL="3657779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068-1DF8-4404-95ED-7E74D38EF59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FBDA-1B35-423E-8E91-AC203D38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3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2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2" indent="0">
              <a:buNone/>
              <a:defRPr sz="2800"/>
            </a:lvl2pPr>
            <a:lvl3pPr marL="914445" indent="0">
              <a:buNone/>
              <a:defRPr sz="2400"/>
            </a:lvl3pPr>
            <a:lvl4pPr marL="1371667" indent="0">
              <a:buNone/>
              <a:defRPr sz="2000"/>
            </a:lvl4pPr>
            <a:lvl5pPr marL="1828890" indent="0">
              <a:buNone/>
              <a:defRPr sz="2000"/>
            </a:lvl5pPr>
            <a:lvl6pPr marL="2286112" indent="0">
              <a:buNone/>
              <a:defRPr sz="2000"/>
            </a:lvl6pPr>
            <a:lvl7pPr marL="2743334" indent="0">
              <a:buNone/>
              <a:defRPr sz="2000"/>
            </a:lvl7pPr>
            <a:lvl8pPr marL="3200556" indent="0">
              <a:buNone/>
              <a:defRPr sz="2000"/>
            </a:lvl8pPr>
            <a:lvl9pPr marL="365777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2" indent="0">
              <a:buNone/>
              <a:defRPr sz="1401"/>
            </a:lvl2pPr>
            <a:lvl3pPr marL="914445" indent="0">
              <a:buNone/>
              <a:defRPr sz="1200"/>
            </a:lvl3pPr>
            <a:lvl4pPr marL="1371667" indent="0">
              <a:buNone/>
              <a:defRPr sz="1001"/>
            </a:lvl4pPr>
            <a:lvl5pPr marL="1828890" indent="0">
              <a:buNone/>
              <a:defRPr sz="1001"/>
            </a:lvl5pPr>
            <a:lvl6pPr marL="2286112" indent="0">
              <a:buNone/>
              <a:defRPr sz="1001"/>
            </a:lvl6pPr>
            <a:lvl7pPr marL="2743334" indent="0">
              <a:buNone/>
              <a:defRPr sz="1001"/>
            </a:lvl7pPr>
            <a:lvl8pPr marL="3200556" indent="0">
              <a:buNone/>
              <a:defRPr sz="1001"/>
            </a:lvl8pPr>
            <a:lvl9pPr marL="3657779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068-1DF8-4404-95ED-7E74D38EF59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FBDA-1B35-423E-8E91-AC203D38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0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C4068-1DF8-4404-95ED-7E74D38EF59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5" y="6356352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2FBDA-1B35-423E-8E91-AC203D38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6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3" indent="-228613" algn="l" defTabSz="914445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8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78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1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5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6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68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0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7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4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56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79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4D5B7-B4F5-4175-9E9F-BC5CAFD74702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5" y="6356352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E15D9-EC51-4EA4-BBFF-747D36921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3" indent="-228613" algn="l" defTabSz="914445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8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78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1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5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6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68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0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7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4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56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79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D0AF3-5C79-4F13-8E6F-E60E6A143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182B2-44F5-4C18-8A2F-41602934F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FE44D-7A10-4E24-A669-1582EC523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879DE-810A-4523-89DC-D62909027AA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8F06C-9205-4693-966D-7AC9B4122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7AA2A-F044-422A-B8A6-855837991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04BA5-ABC7-4B59-8A2C-6BD77A946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9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wsbiko/Asset_Use_N_Management_Complete_Mode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3ztli6rqtvvh98u/Agent-based%20simulation%20of%20urban%20infrastructure%20asset%20management%20activities%20-%202012%20-%20Hesham%20Osman.pdf?dl=0" TargetMode="Externa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BC10-A641-4A5C-B8A2-AB4E7E6AF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PhD Image Holder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454A2-173F-40E8-B3F8-ABADDC9EE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Trying to consolidate and structure everything under one location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BE7EE14D-4157-45E2-B23A-1FFF44893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29274"/>
            <a:ext cx="37147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5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Oval 181">
            <a:extLst>
              <a:ext uri="{FF2B5EF4-FFF2-40B4-BE49-F238E27FC236}">
                <a16:creationId xmlns:a16="http://schemas.microsoft.com/office/drawing/2014/main" id="{63D89C4D-92F8-4009-B8C6-E3D2D1F31A6D}"/>
              </a:ext>
            </a:extLst>
          </p:cNvPr>
          <p:cNvSpPr/>
          <p:nvPr/>
        </p:nvSpPr>
        <p:spPr>
          <a:xfrm>
            <a:off x="2184252" y="3395661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82BC6B1-5880-4D03-A012-9AC65EBB6B07}"/>
              </a:ext>
            </a:extLst>
          </p:cNvPr>
          <p:cNvSpPr/>
          <p:nvPr/>
        </p:nvSpPr>
        <p:spPr>
          <a:xfrm>
            <a:off x="2184252" y="3573462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4" name="Oval 633">
            <a:extLst>
              <a:ext uri="{FF2B5EF4-FFF2-40B4-BE49-F238E27FC236}">
                <a16:creationId xmlns:a16="http://schemas.microsoft.com/office/drawing/2014/main" id="{FE807EDB-69BE-49B3-9344-4B0A271DB314}"/>
              </a:ext>
            </a:extLst>
          </p:cNvPr>
          <p:cNvSpPr/>
          <p:nvPr/>
        </p:nvSpPr>
        <p:spPr>
          <a:xfrm>
            <a:off x="2225048" y="2482478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5" name="Oval 634">
            <a:extLst>
              <a:ext uri="{FF2B5EF4-FFF2-40B4-BE49-F238E27FC236}">
                <a16:creationId xmlns:a16="http://schemas.microsoft.com/office/drawing/2014/main" id="{1B5B2451-0E2D-472B-8AAD-D26DA030207A}"/>
              </a:ext>
            </a:extLst>
          </p:cNvPr>
          <p:cNvSpPr/>
          <p:nvPr/>
        </p:nvSpPr>
        <p:spPr>
          <a:xfrm>
            <a:off x="2233759" y="2767287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9" name="Oval 648">
            <a:extLst>
              <a:ext uri="{FF2B5EF4-FFF2-40B4-BE49-F238E27FC236}">
                <a16:creationId xmlns:a16="http://schemas.microsoft.com/office/drawing/2014/main" id="{517F4BD9-0C04-43C0-B2F2-C68582E2C2C7}"/>
              </a:ext>
            </a:extLst>
          </p:cNvPr>
          <p:cNvSpPr/>
          <p:nvPr/>
        </p:nvSpPr>
        <p:spPr>
          <a:xfrm>
            <a:off x="3957406" y="5314205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2C574C-2883-4FE7-A3D5-29BC33FFB910}"/>
              </a:ext>
            </a:extLst>
          </p:cNvPr>
          <p:cNvSpPr/>
          <p:nvPr/>
        </p:nvSpPr>
        <p:spPr>
          <a:xfrm>
            <a:off x="5685909" y="4792864"/>
            <a:ext cx="69228" cy="6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907B84C-6F94-4E8A-84D2-C60CD7A782A2}"/>
              </a:ext>
            </a:extLst>
          </p:cNvPr>
          <p:cNvSpPr/>
          <p:nvPr/>
        </p:nvSpPr>
        <p:spPr>
          <a:xfrm>
            <a:off x="5420246" y="3380985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1D94621A-0A67-4656-BD77-CD89074C0A21}"/>
              </a:ext>
            </a:extLst>
          </p:cNvPr>
          <p:cNvSpPr/>
          <p:nvPr/>
        </p:nvSpPr>
        <p:spPr>
          <a:xfrm>
            <a:off x="5386726" y="3601764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BDB0528-C2CD-44C5-9B76-38939A5F1885}"/>
              </a:ext>
            </a:extLst>
          </p:cNvPr>
          <p:cNvSpPr/>
          <p:nvPr/>
        </p:nvSpPr>
        <p:spPr>
          <a:xfrm>
            <a:off x="5369718" y="1994640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2" name="Oval 531">
            <a:extLst>
              <a:ext uri="{FF2B5EF4-FFF2-40B4-BE49-F238E27FC236}">
                <a16:creationId xmlns:a16="http://schemas.microsoft.com/office/drawing/2014/main" id="{9A0F7098-9975-44BD-9E28-68B4E8928F92}"/>
              </a:ext>
            </a:extLst>
          </p:cNvPr>
          <p:cNvSpPr/>
          <p:nvPr/>
        </p:nvSpPr>
        <p:spPr>
          <a:xfrm>
            <a:off x="5476511" y="3016423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CC5EC2A1-DF4F-48FE-8A1F-CC688C371F10}"/>
              </a:ext>
            </a:extLst>
          </p:cNvPr>
          <p:cNvSpPr/>
          <p:nvPr/>
        </p:nvSpPr>
        <p:spPr>
          <a:xfrm>
            <a:off x="4024326" y="1809156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7811C8AD-59A5-403D-AB4F-B2CB11544286}"/>
              </a:ext>
            </a:extLst>
          </p:cNvPr>
          <p:cNvSpPr/>
          <p:nvPr/>
        </p:nvSpPr>
        <p:spPr>
          <a:xfrm>
            <a:off x="3957406" y="4765623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6" name="Oval 635">
            <a:extLst>
              <a:ext uri="{FF2B5EF4-FFF2-40B4-BE49-F238E27FC236}">
                <a16:creationId xmlns:a16="http://schemas.microsoft.com/office/drawing/2014/main" id="{DE1F2EBE-C8D1-440B-9015-D8ADC419E711}"/>
              </a:ext>
            </a:extLst>
          </p:cNvPr>
          <p:cNvSpPr/>
          <p:nvPr/>
        </p:nvSpPr>
        <p:spPr>
          <a:xfrm>
            <a:off x="787502" y="3932180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BB5E8278-8178-4948-A3CF-B7BF7532018C}"/>
              </a:ext>
            </a:extLst>
          </p:cNvPr>
          <p:cNvSpPr/>
          <p:nvPr/>
        </p:nvSpPr>
        <p:spPr>
          <a:xfrm>
            <a:off x="2052152" y="4720238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436A1D68-BD4B-406D-BF8D-F92B0BA59DF4}"/>
              </a:ext>
            </a:extLst>
          </p:cNvPr>
          <p:cNvSpPr/>
          <p:nvPr/>
        </p:nvSpPr>
        <p:spPr>
          <a:xfrm>
            <a:off x="5381800" y="5243150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4" name="Oval 573">
            <a:extLst>
              <a:ext uri="{FF2B5EF4-FFF2-40B4-BE49-F238E27FC236}">
                <a16:creationId xmlns:a16="http://schemas.microsoft.com/office/drawing/2014/main" id="{1C79C71F-0AA7-4802-B3CF-EA78B0F3E25E}"/>
              </a:ext>
            </a:extLst>
          </p:cNvPr>
          <p:cNvSpPr/>
          <p:nvPr/>
        </p:nvSpPr>
        <p:spPr>
          <a:xfrm>
            <a:off x="5480101" y="5416103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17BD73-D673-408C-8A7B-EDC9CBE1249D}"/>
              </a:ext>
            </a:extLst>
          </p:cNvPr>
          <p:cNvSpPr/>
          <p:nvPr/>
        </p:nvSpPr>
        <p:spPr>
          <a:xfrm>
            <a:off x="3566053" y="1151574"/>
            <a:ext cx="2426329" cy="46353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434ABFB1-DC23-45D2-8D1D-458698EE647C}"/>
              </a:ext>
            </a:extLst>
          </p:cNvPr>
          <p:cNvSpPr/>
          <p:nvPr/>
        </p:nvSpPr>
        <p:spPr>
          <a:xfrm>
            <a:off x="8955311" y="2276336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D39C51D8-E991-436D-8E82-99BFC54BBE1E}"/>
              </a:ext>
            </a:extLst>
          </p:cNvPr>
          <p:cNvSpPr/>
          <p:nvPr/>
        </p:nvSpPr>
        <p:spPr>
          <a:xfrm>
            <a:off x="7440316" y="4201696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5F9ACCF5-AF72-4B66-BE20-D57519781398}"/>
              </a:ext>
            </a:extLst>
          </p:cNvPr>
          <p:cNvSpPr/>
          <p:nvPr/>
        </p:nvSpPr>
        <p:spPr>
          <a:xfrm>
            <a:off x="7433100" y="3290660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93B6E721-41C5-4FF8-949F-12CBF7AA32DA}"/>
              </a:ext>
            </a:extLst>
          </p:cNvPr>
          <p:cNvSpPr/>
          <p:nvPr/>
        </p:nvSpPr>
        <p:spPr>
          <a:xfrm>
            <a:off x="7533439" y="1998281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9615318-E5F4-498A-8D3E-E1730D5A901D}"/>
              </a:ext>
            </a:extLst>
          </p:cNvPr>
          <p:cNvSpPr/>
          <p:nvPr/>
        </p:nvSpPr>
        <p:spPr>
          <a:xfrm>
            <a:off x="5439519" y="1805305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A91AE43D-672E-47FC-BCB3-B2DF418319CE}"/>
              </a:ext>
            </a:extLst>
          </p:cNvPr>
          <p:cNvSpPr/>
          <p:nvPr/>
        </p:nvSpPr>
        <p:spPr>
          <a:xfrm>
            <a:off x="720684" y="3479894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8F8D0252-1F26-4F20-84FA-4410A0A0FCA5}"/>
              </a:ext>
            </a:extLst>
          </p:cNvPr>
          <p:cNvSpPr/>
          <p:nvPr/>
        </p:nvSpPr>
        <p:spPr>
          <a:xfrm>
            <a:off x="8843937" y="1806775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8D619597-1322-4308-BF0D-1D8261C57E80}"/>
              </a:ext>
            </a:extLst>
          </p:cNvPr>
          <p:cNvSpPr/>
          <p:nvPr/>
        </p:nvSpPr>
        <p:spPr>
          <a:xfrm>
            <a:off x="7554662" y="1582870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EA3EB88C-AFDF-4492-98B3-06A7DFEDFECB}"/>
              </a:ext>
            </a:extLst>
          </p:cNvPr>
          <p:cNvSpPr/>
          <p:nvPr/>
        </p:nvSpPr>
        <p:spPr>
          <a:xfrm>
            <a:off x="7310017" y="3123966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E7EA1C1-8DD5-4A75-A6A9-C28DDDA96DAA}"/>
              </a:ext>
            </a:extLst>
          </p:cNvPr>
          <p:cNvSpPr/>
          <p:nvPr/>
        </p:nvSpPr>
        <p:spPr>
          <a:xfrm>
            <a:off x="9308771" y="4836500"/>
            <a:ext cx="111538" cy="18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18F7F4B3-358A-400C-8FB7-94ECBC7F4DBD}"/>
              </a:ext>
            </a:extLst>
          </p:cNvPr>
          <p:cNvSpPr/>
          <p:nvPr/>
        </p:nvSpPr>
        <p:spPr>
          <a:xfrm>
            <a:off x="329856" y="1218663"/>
            <a:ext cx="2426329" cy="411220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>
              <a:solidFill>
                <a:srgbClr val="FFC000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C4ED071-D71C-45D6-9A99-9699DED59199}"/>
              </a:ext>
            </a:extLst>
          </p:cNvPr>
          <p:cNvSpPr txBox="1"/>
          <p:nvPr/>
        </p:nvSpPr>
        <p:spPr>
          <a:xfrm>
            <a:off x="529036" y="1300985"/>
            <a:ext cx="202797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en-US" sz="1801" b="1" dirty="0">
                <a:solidFill>
                  <a:srgbClr val="BF9000"/>
                </a:solidFill>
                <a:latin typeface="Calibri" panose="020F0502020204030204"/>
              </a:rPr>
              <a:t>SUMO Drivers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EB0C4DE5-43D8-4C33-8544-9F98496691A8}"/>
              </a:ext>
            </a:extLst>
          </p:cNvPr>
          <p:cNvSpPr/>
          <p:nvPr/>
        </p:nvSpPr>
        <p:spPr>
          <a:xfrm>
            <a:off x="718989" y="2239092"/>
            <a:ext cx="1626633" cy="41397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Characteristics / Rules of behavior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F3B1C7E-B838-4E33-9E33-E4042207EAEE}"/>
              </a:ext>
            </a:extLst>
          </p:cNvPr>
          <p:cNvSpPr/>
          <p:nvPr/>
        </p:nvSpPr>
        <p:spPr>
          <a:xfrm>
            <a:off x="729708" y="1777445"/>
            <a:ext cx="1626633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Type</a:t>
            </a: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5D057CAA-6A68-40CE-A548-8A2260909C12}"/>
              </a:ext>
            </a:extLst>
          </p:cNvPr>
          <p:cNvSpPr/>
          <p:nvPr/>
        </p:nvSpPr>
        <p:spPr>
          <a:xfrm>
            <a:off x="711601" y="2766003"/>
            <a:ext cx="1626633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LOS Expectations</a:t>
            </a:r>
          </a:p>
        </p:txBody>
      </p:sp>
      <p:sp>
        <p:nvSpPr>
          <p:cNvPr id="202" name="Hexagon 201">
            <a:extLst>
              <a:ext uri="{FF2B5EF4-FFF2-40B4-BE49-F238E27FC236}">
                <a16:creationId xmlns:a16="http://schemas.microsoft.com/office/drawing/2014/main" id="{B4D35E07-85A5-4A30-8F7A-B85801E3499A}"/>
              </a:ext>
            </a:extLst>
          </p:cNvPr>
          <p:cNvSpPr/>
          <p:nvPr/>
        </p:nvSpPr>
        <p:spPr>
          <a:xfrm>
            <a:off x="692509" y="3946404"/>
            <a:ext cx="1626633" cy="501810"/>
          </a:xfrm>
          <a:prstGeom prst="hexagon">
            <a:avLst>
              <a:gd name="adj" fmla="val 26898"/>
              <a:gd name="vf" fmla="val 1154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Consume/Use</a:t>
            </a:r>
          </a:p>
        </p:txBody>
      </p: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146D0D4F-9DB7-4E5C-890F-2466B779B71F}"/>
              </a:ext>
            </a:extLst>
          </p:cNvPr>
          <p:cNvCxnSpPr>
            <a:cxnSpLocks/>
            <a:stCxn id="191" idx="3"/>
            <a:endCxn id="182" idx="7"/>
          </p:cNvCxnSpPr>
          <p:nvPr/>
        </p:nvCxnSpPr>
        <p:spPr>
          <a:xfrm flipH="1">
            <a:off x="2281849" y="1962108"/>
            <a:ext cx="74485" cy="1450293"/>
          </a:xfrm>
          <a:prstGeom prst="bentConnector4">
            <a:avLst>
              <a:gd name="adj1" fmla="val -306903"/>
              <a:gd name="adj2" fmla="val 10001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Curved 205">
            <a:extLst>
              <a:ext uri="{FF2B5EF4-FFF2-40B4-BE49-F238E27FC236}">
                <a16:creationId xmlns:a16="http://schemas.microsoft.com/office/drawing/2014/main" id="{B541BFFD-8F99-4475-882E-6BEBAD801EB4}"/>
              </a:ext>
            </a:extLst>
          </p:cNvPr>
          <p:cNvCxnSpPr>
            <a:cxnSpLocks/>
            <a:stCxn id="191" idx="1"/>
            <a:endCxn id="190" idx="1"/>
          </p:cNvCxnSpPr>
          <p:nvPr/>
        </p:nvCxnSpPr>
        <p:spPr>
          <a:xfrm rot="10800000" flipV="1">
            <a:off x="718989" y="1962107"/>
            <a:ext cx="10716" cy="483972"/>
          </a:xfrm>
          <a:prstGeom prst="bentConnector3">
            <a:avLst>
              <a:gd name="adj1" fmla="val 223306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907E14A2-63E4-4190-9F94-BD8E13A6E20F}"/>
              </a:ext>
            </a:extLst>
          </p:cNvPr>
          <p:cNvCxnSpPr>
            <a:cxnSpLocks/>
            <a:stCxn id="359" idx="2"/>
            <a:endCxn id="636" idx="2"/>
          </p:cNvCxnSpPr>
          <p:nvPr/>
        </p:nvCxnSpPr>
        <p:spPr>
          <a:xfrm rot="10800000" flipH="1" flipV="1">
            <a:off x="720683" y="3537063"/>
            <a:ext cx="66818" cy="452286"/>
          </a:xfrm>
          <a:prstGeom prst="bentConnector3">
            <a:avLst>
              <a:gd name="adj1" fmla="val -200012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Curved 244">
            <a:extLst>
              <a:ext uri="{FF2B5EF4-FFF2-40B4-BE49-F238E27FC236}">
                <a16:creationId xmlns:a16="http://schemas.microsoft.com/office/drawing/2014/main" id="{83491BF2-5228-4C59-B704-DF3690AF543C}"/>
              </a:ext>
            </a:extLst>
          </p:cNvPr>
          <p:cNvCxnSpPr>
            <a:cxnSpLocks/>
            <a:stCxn id="194" idx="1"/>
            <a:endCxn id="195" idx="2"/>
          </p:cNvCxnSpPr>
          <p:nvPr/>
        </p:nvCxnSpPr>
        <p:spPr>
          <a:xfrm rot="10800000" flipH="1" flipV="1">
            <a:off x="711601" y="2950664"/>
            <a:ext cx="18107" cy="1948316"/>
          </a:xfrm>
          <a:prstGeom prst="bentConnector3">
            <a:avLst>
              <a:gd name="adj1" fmla="val -126256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241F5A-CD0E-4BFF-B01C-3EC52BB109E3}"/>
              </a:ext>
            </a:extLst>
          </p:cNvPr>
          <p:cNvSpPr txBox="1"/>
          <p:nvPr/>
        </p:nvSpPr>
        <p:spPr>
          <a:xfrm>
            <a:off x="3739639" y="1232978"/>
            <a:ext cx="218246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5">
              <a:defRPr/>
            </a:pPr>
            <a:r>
              <a:rPr lang="en-US" sz="1801" b="1" dirty="0">
                <a:solidFill>
                  <a:schemeClr val="accent1"/>
                </a:solidFill>
                <a:latin typeface="Calibri" panose="020F0502020204030204"/>
              </a:rPr>
              <a:t>Infrastructure</a:t>
            </a:r>
            <a:r>
              <a:rPr lang="en-US" sz="1801" dirty="0">
                <a:solidFill>
                  <a:schemeClr val="accent1"/>
                </a:solidFill>
                <a:latin typeface="Calibri" panose="020F0502020204030204"/>
              </a:rPr>
              <a:t> </a:t>
            </a:r>
            <a:r>
              <a:rPr lang="en-US" sz="1801" b="1" dirty="0">
                <a:solidFill>
                  <a:schemeClr val="accent1"/>
                </a:solidFill>
                <a:latin typeface="Calibri" panose="020F0502020204030204"/>
              </a:rPr>
              <a:t>Asset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744451D-65B9-46C3-A36E-4AA0E9222534}"/>
              </a:ext>
            </a:extLst>
          </p:cNvPr>
          <p:cNvSpPr/>
          <p:nvPr/>
        </p:nvSpPr>
        <p:spPr>
          <a:xfrm>
            <a:off x="3965903" y="1666550"/>
            <a:ext cx="1626633" cy="438912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Physical Attributes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733AB1DA-410C-4340-A6D7-C311AFC689E1}"/>
              </a:ext>
            </a:extLst>
          </p:cNvPr>
          <p:cNvSpPr/>
          <p:nvPr/>
        </p:nvSpPr>
        <p:spPr>
          <a:xfrm>
            <a:off x="3947798" y="2240123"/>
            <a:ext cx="1662844" cy="434565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Environmental Attributes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2909D7-34BB-4BEC-882F-2AECB67D05C0}"/>
              </a:ext>
            </a:extLst>
          </p:cNvPr>
          <p:cNvSpPr/>
          <p:nvPr/>
        </p:nvSpPr>
        <p:spPr>
          <a:xfrm>
            <a:off x="3965903" y="2800851"/>
            <a:ext cx="1626633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Deterioration Rate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F19A58-989C-457A-A0B5-68B90CB4C035}"/>
              </a:ext>
            </a:extLst>
          </p:cNvPr>
          <p:cNvSpPr/>
          <p:nvPr/>
        </p:nvSpPr>
        <p:spPr>
          <a:xfrm>
            <a:off x="3965903" y="3920444"/>
            <a:ext cx="1626633" cy="4979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Risk</a:t>
            </a:r>
            <a:r>
              <a:rPr lang="en-US" sz="100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(Consequence)</a:t>
            </a:r>
            <a:endParaRPr lang="en-US" sz="100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C416F7-C74B-4B94-A80F-40F3ABABC897}"/>
              </a:ext>
            </a:extLst>
          </p:cNvPr>
          <p:cNvSpPr/>
          <p:nvPr/>
        </p:nvSpPr>
        <p:spPr>
          <a:xfrm>
            <a:off x="3965903" y="4544547"/>
            <a:ext cx="1626633" cy="4979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Performance</a:t>
            </a:r>
          </a:p>
          <a:p>
            <a:pPr algn="ctr" defTabSz="914445"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(Actual LOS)</a:t>
            </a:r>
            <a:endParaRPr lang="en-US" sz="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6661D9-4A93-4467-9FA6-63B6941FC425}"/>
              </a:ext>
            </a:extLst>
          </p:cNvPr>
          <p:cNvSpPr/>
          <p:nvPr/>
        </p:nvSpPr>
        <p:spPr>
          <a:xfrm>
            <a:off x="3965903" y="3296342"/>
            <a:ext cx="1626633" cy="4979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Condition Rating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A6A54F4-6143-4268-9620-CFDD3BDFEB9C}"/>
              </a:ext>
            </a:extLst>
          </p:cNvPr>
          <p:cNvSpPr/>
          <p:nvPr/>
        </p:nvSpPr>
        <p:spPr>
          <a:xfrm>
            <a:off x="3518036" y="5046171"/>
            <a:ext cx="116795" cy="185737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FBF306B-1265-4927-BFB6-A34D00A2B9FF}"/>
              </a:ext>
            </a:extLst>
          </p:cNvPr>
          <p:cNvSpPr/>
          <p:nvPr/>
        </p:nvSpPr>
        <p:spPr>
          <a:xfrm>
            <a:off x="3739639" y="4946711"/>
            <a:ext cx="4953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F941AE9-B713-454D-A1F6-4AD72A5064A4}"/>
              </a:ext>
            </a:extLst>
          </p:cNvPr>
          <p:cNvSpPr/>
          <p:nvPr/>
        </p:nvSpPr>
        <p:spPr>
          <a:xfrm>
            <a:off x="9314867" y="3733526"/>
            <a:ext cx="111538" cy="18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150AAEE-9C3A-4000-8839-F08B104D44DF}"/>
              </a:ext>
            </a:extLst>
          </p:cNvPr>
          <p:cNvSpPr/>
          <p:nvPr/>
        </p:nvSpPr>
        <p:spPr>
          <a:xfrm>
            <a:off x="9315868" y="3170301"/>
            <a:ext cx="111538" cy="18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BC2D9E-9A5B-4304-B9EF-1E53A7C07747}"/>
              </a:ext>
            </a:extLst>
          </p:cNvPr>
          <p:cNvSpPr/>
          <p:nvPr/>
        </p:nvSpPr>
        <p:spPr>
          <a:xfrm>
            <a:off x="7483249" y="2694622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638DCC8-4DBE-44AC-89BC-B03DF1C11580}"/>
              </a:ext>
            </a:extLst>
          </p:cNvPr>
          <p:cNvSpPr/>
          <p:nvPr/>
        </p:nvSpPr>
        <p:spPr>
          <a:xfrm>
            <a:off x="7464805" y="3272486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7D63696-6EF2-43D9-A739-FB4493B2A44C}"/>
              </a:ext>
            </a:extLst>
          </p:cNvPr>
          <p:cNvSpPr/>
          <p:nvPr/>
        </p:nvSpPr>
        <p:spPr>
          <a:xfrm>
            <a:off x="7564568" y="2836320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804D32-768B-45B1-9799-252588BC8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4" t="42824" r="50895" b="48451"/>
          <a:stretch/>
        </p:blipFill>
        <p:spPr>
          <a:xfrm>
            <a:off x="9159090" y="6378166"/>
            <a:ext cx="3032910" cy="43456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BA60BD0-09A4-47CC-909F-C13990BC57C0}"/>
              </a:ext>
            </a:extLst>
          </p:cNvPr>
          <p:cNvSpPr/>
          <p:nvPr/>
        </p:nvSpPr>
        <p:spPr>
          <a:xfrm>
            <a:off x="6995522" y="1151580"/>
            <a:ext cx="2426329" cy="473088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A82F9F-88F4-4A3E-8577-7E47343320B4}"/>
              </a:ext>
            </a:extLst>
          </p:cNvPr>
          <p:cNvSpPr txBox="1"/>
          <p:nvPr/>
        </p:nvSpPr>
        <p:spPr>
          <a:xfrm>
            <a:off x="6995774" y="1194245"/>
            <a:ext cx="242632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en-US" sz="1801" b="1" dirty="0">
                <a:solidFill>
                  <a:schemeClr val="accent6"/>
                </a:solidFill>
                <a:latin typeface="Calibri" panose="020F0502020204030204"/>
              </a:rPr>
              <a:t>Infrastructure Owners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7E0CC4-3F06-44C8-859D-EEE634E60507}"/>
              </a:ext>
            </a:extLst>
          </p:cNvPr>
          <p:cNvSpPr/>
          <p:nvPr/>
        </p:nvSpPr>
        <p:spPr>
          <a:xfrm>
            <a:off x="7443249" y="3624069"/>
            <a:ext cx="162663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Objectives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94899A9A-67D6-4411-9698-24348AE42FA1}"/>
              </a:ext>
            </a:extLst>
          </p:cNvPr>
          <p:cNvSpPr/>
          <p:nvPr/>
        </p:nvSpPr>
        <p:spPr>
          <a:xfrm>
            <a:off x="7425143" y="5330873"/>
            <a:ext cx="1662844" cy="369332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Budget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307947B1-DFF6-4599-875A-608DE9142BD6}"/>
              </a:ext>
            </a:extLst>
          </p:cNvPr>
          <p:cNvCxnSpPr>
            <a:cxnSpLocks/>
            <a:stCxn id="36" idx="2"/>
            <a:endCxn id="2" idx="2"/>
          </p:cNvCxnSpPr>
          <p:nvPr/>
        </p:nvCxnSpPr>
        <p:spPr>
          <a:xfrm flipH="1" flipV="1">
            <a:off x="9013863" y="2562457"/>
            <a:ext cx="27957" cy="2953083"/>
          </a:xfrm>
          <a:prstGeom prst="bentConnector3">
            <a:avLst>
              <a:gd name="adj1" fmla="val -98278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8D53935-8749-44F8-9C95-754561AF8EB1}"/>
              </a:ext>
            </a:extLst>
          </p:cNvPr>
          <p:cNvSpPr/>
          <p:nvPr/>
        </p:nvSpPr>
        <p:spPr>
          <a:xfrm>
            <a:off x="6938637" y="3133397"/>
            <a:ext cx="116795" cy="100718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2ACC5785-FB84-4AF7-8D91-457A802AA7F8}"/>
              </a:ext>
            </a:extLst>
          </p:cNvPr>
          <p:cNvSpPr/>
          <p:nvPr/>
        </p:nvSpPr>
        <p:spPr>
          <a:xfrm>
            <a:off x="7425143" y="4694430"/>
            <a:ext cx="1662844" cy="434565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Organizational Constraints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08F8FBF-50D9-43F2-871C-1692E769C136}"/>
              </a:ext>
            </a:extLst>
          </p:cNvPr>
          <p:cNvCxnSpPr>
            <a:cxnSpLocks/>
          </p:cNvCxnSpPr>
          <p:nvPr/>
        </p:nvCxnSpPr>
        <p:spPr>
          <a:xfrm flipH="1" flipV="1">
            <a:off x="9033666" y="4911710"/>
            <a:ext cx="281204" cy="2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2F898E-6C99-47BC-90C8-6DABDDA14FFF}"/>
              </a:ext>
            </a:extLst>
          </p:cNvPr>
          <p:cNvCxnSpPr>
            <a:cxnSpLocks/>
          </p:cNvCxnSpPr>
          <p:nvPr/>
        </p:nvCxnSpPr>
        <p:spPr>
          <a:xfrm flipH="1" flipV="1">
            <a:off x="9069879" y="3808738"/>
            <a:ext cx="245991" cy="2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DC04674-8D03-4E33-96CF-46413516629C}"/>
              </a:ext>
            </a:extLst>
          </p:cNvPr>
          <p:cNvSpPr/>
          <p:nvPr/>
        </p:nvSpPr>
        <p:spPr>
          <a:xfrm>
            <a:off x="7349001" y="2885533"/>
            <a:ext cx="4953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4D185609-3304-4207-8ECB-CD1805979CA1}"/>
              </a:ext>
            </a:extLst>
          </p:cNvPr>
          <p:cNvSpPr/>
          <p:nvPr/>
        </p:nvSpPr>
        <p:spPr>
          <a:xfrm>
            <a:off x="6938074" y="1730937"/>
            <a:ext cx="116795" cy="55917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08F944F5-975F-4424-89AC-504F5D5761C3}"/>
              </a:ext>
            </a:extLst>
          </p:cNvPr>
          <p:cNvSpPr/>
          <p:nvPr/>
        </p:nvSpPr>
        <p:spPr>
          <a:xfrm>
            <a:off x="6941156" y="3791680"/>
            <a:ext cx="116795" cy="80795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DF0D6AF-43BE-4882-B407-AC01484C7F77}"/>
              </a:ext>
            </a:extLst>
          </p:cNvPr>
          <p:cNvSpPr/>
          <p:nvPr/>
        </p:nvSpPr>
        <p:spPr>
          <a:xfrm>
            <a:off x="9383096" y="3896309"/>
            <a:ext cx="116795" cy="80795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422D46B9-9315-4B5E-A0D1-802253AA1B63}"/>
              </a:ext>
            </a:extLst>
          </p:cNvPr>
          <p:cNvSpPr/>
          <p:nvPr/>
        </p:nvSpPr>
        <p:spPr>
          <a:xfrm>
            <a:off x="8044944" y="5845811"/>
            <a:ext cx="155452" cy="80795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2AED60EB-6C1E-4605-807B-F3B3A73407C2}"/>
              </a:ext>
            </a:extLst>
          </p:cNvPr>
          <p:cNvSpPr/>
          <p:nvPr/>
        </p:nvSpPr>
        <p:spPr>
          <a:xfrm>
            <a:off x="5939546" y="4694426"/>
            <a:ext cx="116795" cy="82865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62" name="Connector: Curved 261">
            <a:extLst>
              <a:ext uri="{FF2B5EF4-FFF2-40B4-BE49-F238E27FC236}">
                <a16:creationId xmlns:a16="http://schemas.microsoft.com/office/drawing/2014/main" id="{2EBE5341-0E2F-4788-A0E0-117893E51B55}"/>
              </a:ext>
            </a:extLst>
          </p:cNvPr>
          <p:cNvCxnSpPr>
            <a:cxnSpLocks/>
            <a:stCxn id="195" idx="5"/>
            <a:endCxn id="36" idx="4"/>
          </p:cNvCxnSpPr>
          <p:nvPr/>
        </p:nvCxnSpPr>
        <p:spPr>
          <a:xfrm rot="16200000" flipH="1">
            <a:off x="4874755" y="2318395"/>
            <a:ext cx="625170" cy="6138443"/>
          </a:xfrm>
          <a:prstGeom prst="curvedConnector3">
            <a:avLst>
              <a:gd name="adj1" fmla="val 20493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>
            <a:extLst>
              <a:ext uri="{FF2B5EF4-FFF2-40B4-BE49-F238E27FC236}">
                <a16:creationId xmlns:a16="http://schemas.microsoft.com/office/drawing/2014/main" id="{B12E57E8-8315-4EB8-B27B-6DE99ED51FD7}"/>
              </a:ext>
            </a:extLst>
          </p:cNvPr>
          <p:cNvSpPr/>
          <p:nvPr/>
        </p:nvSpPr>
        <p:spPr>
          <a:xfrm>
            <a:off x="9290103" y="3912752"/>
            <a:ext cx="4953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5BF542CC-8FC3-4792-9673-FD9B1BBF280C}"/>
              </a:ext>
            </a:extLst>
          </p:cNvPr>
          <p:cNvSpPr/>
          <p:nvPr/>
        </p:nvSpPr>
        <p:spPr>
          <a:xfrm>
            <a:off x="5932763" y="3369603"/>
            <a:ext cx="116795" cy="261237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C741760-E637-48D2-ADC7-5789F5DA21DC}"/>
              </a:ext>
            </a:extLst>
          </p:cNvPr>
          <p:cNvSpPr/>
          <p:nvPr/>
        </p:nvSpPr>
        <p:spPr>
          <a:xfrm>
            <a:off x="7513951" y="4186574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C33689F-7AE7-4886-935F-B32B0A8A7564}"/>
              </a:ext>
            </a:extLst>
          </p:cNvPr>
          <p:cNvSpPr/>
          <p:nvPr/>
        </p:nvSpPr>
        <p:spPr>
          <a:xfrm>
            <a:off x="7444872" y="4159731"/>
            <a:ext cx="1626633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Risk Tolerance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F989A8F-897E-440D-92E2-4B0C4D976A1A}"/>
              </a:ext>
            </a:extLst>
          </p:cNvPr>
          <p:cNvCxnSpPr>
            <a:cxnSpLocks/>
          </p:cNvCxnSpPr>
          <p:nvPr/>
        </p:nvCxnSpPr>
        <p:spPr>
          <a:xfrm flipH="1">
            <a:off x="9071503" y="4344396"/>
            <a:ext cx="238892" cy="2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7E1045A-7419-49F2-AFF4-A9DCD8477866}"/>
              </a:ext>
            </a:extLst>
          </p:cNvPr>
          <p:cNvSpPr/>
          <p:nvPr/>
        </p:nvSpPr>
        <p:spPr>
          <a:xfrm>
            <a:off x="7413744" y="2963104"/>
            <a:ext cx="1662844" cy="434565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Action Trigger Policy</a:t>
            </a:r>
          </a:p>
        </p:txBody>
      </p:sp>
      <p:sp>
        <p:nvSpPr>
          <p:cNvPr id="389" name="Hexagon 388">
            <a:extLst>
              <a:ext uri="{FF2B5EF4-FFF2-40B4-BE49-F238E27FC236}">
                <a16:creationId xmlns:a16="http://schemas.microsoft.com/office/drawing/2014/main" id="{2A61588B-7906-4E07-BD60-830CBDD844EA}"/>
              </a:ext>
            </a:extLst>
          </p:cNvPr>
          <p:cNvSpPr/>
          <p:nvPr/>
        </p:nvSpPr>
        <p:spPr>
          <a:xfrm>
            <a:off x="7455727" y="1618200"/>
            <a:ext cx="1626633" cy="501810"/>
          </a:xfrm>
          <a:prstGeom prst="hexagon">
            <a:avLst>
              <a:gd name="adj" fmla="val 26898"/>
              <a:gd name="vf" fmla="val 1154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Maintenance Activity</a:t>
            </a:r>
          </a:p>
        </p:txBody>
      </p:sp>
      <p:cxnSp>
        <p:nvCxnSpPr>
          <p:cNvPr id="436" name="Connector: Curved 46">
            <a:extLst>
              <a:ext uri="{FF2B5EF4-FFF2-40B4-BE49-F238E27FC236}">
                <a16:creationId xmlns:a16="http://schemas.microsoft.com/office/drawing/2014/main" id="{7220CA54-87B2-43DF-A9D2-01889FC04834}"/>
              </a:ext>
            </a:extLst>
          </p:cNvPr>
          <p:cNvCxnSpPr>
            <a:cxnSpLocks/>
            <a:stCxn id="32" idx="5"/>
            <a:endCxn id="448" idx="2"/>
          </p:cNvCxnSpPr>
          <p:nvPr/>
        </p:nvCxnSpPr>
        <p:spPr>
          <a:xfrm rot="10800000" flipH="1">
            <a:off x="7468065" y="2055453"/>
            <a:ext cx="65371" cy="1124932"/>
          </a:xfrm>
          <a:prstGeom prst="bentConnector3">
            <a:avLst>
              <a:gd name="adj1" fmla="val -25794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034A4723-EABD-44CC-AB89-D02085CB7B7E}"/>
              </a:ext>
            </a:extLst>
          </p:cNvPr>
          <p:cNvCxnSpPr>
            <a:cxnSpLocks/>
          </p:cNvCxnSpPr>
          <p:nvPr/>
        </p:nvCxnSpPr>
        <p:spPr>
          <a:xfrm flipH="1" flipV="1">
            <a:off x="7290901" y="2519263"/>
            <a:ext cx="397966" cy="2901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id="{225F12AE-43DD-47E9-B814-52046F2E89F7}"/>
              </a:ext>
            </a:extLst>
          </p:cNvPr>
          <p:cNvSpPr/>
          <p:nvPr/>
        </p:nvSpPr>
        <p:spPr>
          <a:xfrm>
            <a:off x="7449956" y="2311546"/>
            <a:ext cx="1626633" cy="501810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TAMP Activity Schedule</a:t>
            </a:r>
          </a:p>
        </p:txBody>
      </p:sp>
      <p:cxnSp>
        <p:nvCxnSpPr>
          <p:cNvPr id="458" name="Connector: Curved 46">
            <a:extLst>
              <a:ext uri="{FF2B5EF4-FFF2-40B4-BE49-F238E27FC236}">
                <a16:creationId xmlns:a16="http://schemas.microsoft.com/office/drawing/2014/main" id="{50598F2E-CA61-4EF3-A8C3-703CB53FADD1}"/>
              </a:ext>
            </a:extLst>
          </p:cNvPr>
          <p:cNvCxnSpPr>
            <a:cxnSpLocks/>
            <a:stCxn id="29" idx="1"/>
            <a:endCxn id="380" idx="2"/>
          </p:cNvCxnSpPr>
          <p:nvPr/>
        </p:nvCxnSpPr>
        <p:spPr>
          <a:xfrm rot="10800000">
            <a:off x="7433097" y="3347834"/>
            <a:ext cx="11772" cy="996564"/>
          </a:xfrm>
          <a:prstGeom prst="bentConnector3">
            <a:avLst>
              <a:gd name="adj1" fmla="val 204173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F7EE2D57-6665-4880-9BDB-BD480F28F91E}"/>
              </a:ext>
            </a:extLst>
          </p:cNvPr>
          <p:cNvCxnSpPr>
            <a:cxnSpLocks/>
          </p:cNvCxnSpPr>
          <p:nvPr/>
        </p:nvCxnSpPr>
        <p:spPr>
          <a:xfrm flipH="1">
            <a:off x="7209326" y="3952729"/>
            <a:ext cx="230987" cy="2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Rectangle 479">
            <a:extLst>
              <a:ext uri="{FF2B5EF4-FFF2-40B4-BE49-F238E27FC236}">
                <a16:creationId xmlns:a16="http://schemas.microsoft.com/office/drawing/2014/main" id="{241EDA04-9C79-4240-8133-49FF03C86209}"/>
              </a:ext>
            </a:extLst>
          </p:cNvPr>
          <p:cNvSpPr/>
          <p:nvPr/>
        </p:nvSpPr>
        <p:spPr>
          <a:xfrm>
            <a:off x="7188107" y="3803001"/>
            <a:ext cx="4953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9F48DBC9-E712-4D6C-8926-3A7B48DA4C5A}"/>
              </a:ext>
            </a:extLst>
          </p:cNvPr>
          <p:cNvSpPr/>
          <p:nvPr/>
        </p:nvSpPr>
        <p:spPr>
          <a:xfrm>
            <a:off x="6796171" y="3799741"/>
            <a:ext cx="4953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5E8470DA-8EB5-4486-85CA-6005D7C5663A}"/>
              </a:ext>
            </a:extLst>
          </p:cNvPr>
          <p:cNvSpPr/>
          <p:nvPr/>
        </p:nvSpPr>
        <p:spPr>
          <a:xfrm>
            <a:off x="6502939" y="3806045"/>
            <a:ext cx="4953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1A46FE84-52C3-4E2F-8A43-0453C84D974F}"/>
              </a:ext>
            </a:extLst>
          </p:cNvPr>
          <p:cNvSpPr/>
          <p:nvPr/>
        </p:nvSpPr>
        <p:spPr>
          <a:xfrm>
            <a:off x="6559646" y="3801071"/>
            <a:ext cx="94012" cy="77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9878197C-2BEE-4A35-8CFE-E81745EE3F74}"/>
              </a:ext>
            </a:extLst>
          </p:cNvPr>
          <p:cNvSpPr/>
          <p:nvPr/>
        </p:nvSpPr>
        <p:spPr>
          <a:xfrm>
            <a:off x="3502100" y="2950694"/>
            <a:ext cx="116795" cy="261237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82631841-B5C9-4996-B9B5-AD96E7A24500}"/>
              </a:ext>
            </a:extLst>
          </p:cNvPr>
          <p:cNvSpPr/>
          <p:nvPr/>
        </p:nvSpPr>
        <p:spPr>
          <a:xfrm>
            <a:off x="2686699" y="3960824"/>
            <a:ext cx="116795" cy="261237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E2DD7132-C091-4A34-AF17-F392485DF267}"/>
              </a:ext>
            </a:extLst>
          </p:cNvPr>
          <p:cNvSpPr/>
          <p:nvPr/>
        </p:nvSpPr>
        <p:spPr>
          <a:xfrm>
            <a:off x="2683089" y="4805306"/>
            <a:ext cx="116795" cy="261237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47C17AB6-4146-4012-9BE8-2639EC2C4908}"/>
              </a:ext>
            </a:extLst>
          </p:cNvPr>
          <p:cNvSpPr/>
          <p:nvPr/>
        </p:nvSpPr>
        <p:spPr>
          <a:xfrm>
            <a:off x="2118614" y="5282483"/>
            <a:ext cx="155452" cy="80795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D0F93FD3-B1AC-43AB-9C66-8338CA41FDDA}"/>
              </a:ext>
            </a:extLst>
          </p:cNvPr>
          <p:cNvSpPr/>
          <p:nvPr/>
        </p:nvSpPr>
        <p:spPr>
          <a:xfrm>
            <a:off x="2107057" y="3925797"/>
            <a:ext cx="8042789" cy="2452372"/>
          </a:xfrm>
          <a:custGeom>
            <a:avLst/>
            <a:gdLst>
              <a:gd name="connsiteX0" fmla="*/ 0 w 9231833"/>
              <a:gd name="connsiteY0" fmla="*/ 1781175 h 3651955"/>
              <a:gd name="connsiteX1" fmla="*/ 695325 w 9231833"/>
              <a:gd name="connsiteY1" fmla="*/ 2466975 h 3651955"/>
              <a:gd name="connsiteX2" fmla="*/ 2838450 w 9231833"/>
              <a:gd name="connsiteY2" fmla="*/ 3409950 h 3651955"/>
              <a:gd name="connsiteX3" fmla="*/ 6296025 w 9231833"/>
              <a:gd name="connsiteY3" fmla="*/ 3619500 h 3651955"/>
              <a:gd name="connsiteX4" fmla="*/ 8724900 w 9231833"/>
              <a:gd name="connsiteY4" fmla="*/ 2867025 h 3651955"/>
              <a:gd name="connsiteX5" fmla="*/ 9220200 w 9231833"/>
              <a:gd name="connsiteY5" fmla="*/ 1419225 h 3651955"/>
              <a:gd name="connsiteX6" fmla="*/ 8896350 w 9231833"/>
              <a:gd name="connsiteY6" fmla="*/ 323850 h 3651955"/>
              <a:gd name="connsiteX7" fmla="*/ 7086600 w 9231833"/>
              <a:gd name="connsiteY7" fmla="*/ 0 h 3651955"/>
              <a:gd name="connsiteX0" fmla="*/ 0 w 9232415"/>
              <a:gd name="connsiteY0" fmla="*/ 1733550 h 3604330"/>
              <a:gd name="connsiteX1" fmla="*/ 695325 w 9232415"/>
              <a:gd name="connsiteY1" fmla="*/ 2419350 h 3604330"/>
              <a:gd name="connsiteX2" fmla="*/ 2838450 w 9232415"/>
              <a:gd name="connsiteY2" fmla="*/ 3362325 h 3604330"/>
              <a:gd name="connsiteX3" fmla="*/ 6296025 w 9232415"/>
              <a:gd name="connsiteY3" fmla="*/ 3571875 h 3604330"/>
              <a:gd name="connsiteX4" fmla="*/ 8724900 w 9232415"/>
              <a:gd name="connsiteY4" fmla="*/ 2819400 h 3604330"/>
              <a:gd name="connsiteX5" fmla="*/ 9220200 w 9232415"/>
              <a:gd name="connsiteY5" fmla="*/ 1371600 h 3604330"/>
              <a:gd name="connsiteX6" fmla="*/ 8896350 w 9232415"/>
              <a:gd name="connsiteY6" fmla="*/ 276225 h 3604330"/>
              <a:gd name="connsiteX7" fmla="*/ 7058025 w 9232415"/>
              <a:gd name="connsiteY7" fmla="*/ 0 h 3604330"/>
              <a:gd name="connsiteX0" fmla="*/ 0 w 9231646"/>
              <a:gd name="connsiteY0" fmla="*/ 1733550 h 3604330"/>
              <a:gd name="connsiteX1" fmla="*/ 695325 w 9231646"/>
              <a:gd name="connsiteY1" fmla="*/ 2419350 h 3604330"/>
              <a:gd name="connsiteX2" fmla="*/ 2838450 w 9231646"/>
              <a:gd name="connsiteY2" fmla="*/ 3362325 h 3604330"/>
              <a:gd name="connsiteX3" fmla="*/ 6296025 w 9231646"/>
              <a:gd name="connsiteY3" fmla="*/ 3571875 h 3604330"/>
              <a:gd name="connsiteX4" fmla="*/ 8724900 w 9231646"/>
              <a:gd name="connsiteY4" fmla="*/ 2819400 h 3604330"/>
              <a:gd name="connsiteX5" fmla="*/ 9220200 w 9231646"/>
              <a:gd name="connsiteY5" fmla="*/ 1371600 h 3604330"/>
              <a:gd name="connsiteX6" fmla="*/ 8896350 w 9231646"/>
              <a:gd name="connsiteY6" fmla="*/ 276225 h 3604330"/>
              <a:gd name="connsiteX7" fmla="*/ 7096125 w 9231646"/>
              <a:gd name="connsiteY7" fmla="*/ 0 h 3604330"/>
              <a:gd name="connsiteX0" fmla="*/ 0 w 9232217"/>
              <a:gd name="connsiteY0" fmla="*/ 1728787 h 3599567"/>
              <a:gd name="connsiteX1" fmla="*/ 695325 w 9232217"/>
              <a:gd name="connsiteY1" fmla="*/ 2414587 h 3599567"/>
              <a:gd name="connsiteX2" fmla="*/ 2838450 w 9232217"/>
              <a:gd name="connsiteY2" fmla="*/ 3357562 h 3599567"/>
              <a:gd name="connsiteX3" fmla="*/ 6296025 w 9232217"/>
              <a:gd name="connsiteY3" fmla="*/ 3567112 h 3599567"/>
              <a:gd name="connsiteX4" fmla="*/ 8724900 w 9232217"/>
              <a:gd name="connsiteY4" fmla="*/ 2814637 h 3599567"/>
              <a:gd name="connsiteX5" fmla="*/ 9220200 w 9232217"/>
              <a:gd name="connsiteY5" fmla="*/ 1366837 h 3599567"/>
              <a:gd name="connsiteX6" fmla="*/ 8896350 w 9232217"/>
              <a:gd name="connsiteY6" fmla="*/ 271462 h 3599567"/>
              <a:gd name="connsiteX7" fmla="*/ 7067550 w 9232217"/>
              <a:gd name="connsiteY7" fmla="*/ 0 h 3599567"/>
              <a:gd name="connsiteX0" fmla="*/ 0 w 9232217"/>
              <a:gd name="connsiteY0" fmla="*/ 1728787 h 3471865"/>
              <a:gd name="connsiteX1" fmla="*/ 695325 w 9232217"/>
              <a:gd name="connsiteY1" fmla="*/ 2414587 h 3471865"/>
              <a:gd name="connsiteX2" fmla="*/ 2838450 w 9232217"/>
              <a:gd name="connsiteY2" fmla="*/ 3357562 h 3471865"/>
              <a:gd name="connsiteX3" fmla="*/ 6276975 w 9232217"/>
              <a:gd name="connsiteY3" fmla="*/ 3395662 h 3471865"/>
              <a:gd name="connsiteX4" fmla="*/ 8724900 w 9232217"/>
              <a:gd name="connsiteY4" fmla="*/ 2814637 h 3471865"/>
              <a:gd name="connsiteX5" fmla="*/ 9220200 w 9232217"/>
              <a:gd name="connsiteY5" fmla="*/ 1366837 h 3471865"/>
              <a:gd name="connsiteX6" fmla="*/ 8896350 w 9232217"/>
              <a:gd name="connsiteY6" fmla="*/ 271462 h 3471865"/>
              <a:gd name="connsiteX7" fmla="*/ 7067550 w 9232217"/>
              <a:gd name="connsiteY7" fmla="*/ 0 h 3471865"/>
              <a:gd name="connsiteX0" fmla="*/ 0 w 9255721"/>
              <a:gd name="connsiteY0" fmla="*/ 1728787 h 3486063"/>
              <a:gd name="connsiteX1" fmla="*/ 695325 w 9255721"/>
              <a:gd name="connsiteY1" fmla="*/ 2414587 h 3486063"/>
              <a:gd name="connsiteX2" fmla="*/ 2838450 w 9255721"/>
              <a:gd name="connsiteY2" fmla="*/ 3357562 h 3486063"/>
              <a:gd name="connsiteX3" fmla="*/ 6276975 w 9255721"/>
              <a:gd name="connsiteY3" fmla="*/ 3395662 h 3486063"/>
              <a:gd name="connsiteX4" fmla="*/ 8391525 w 9255721"/>
              <a:gd name="connsiteY4" fmla="*/ 2595562 h 3486063"/>
              <a:gd name="connsiteX5" fmla="*/ 9220200 w 9255721"/>
              <a:gd name="connsiteY5" fmla="*/ 1366837 h 3486063"/>
              <a:gd name="connsiteX6" fmla="*/ 8896350 w 9255721"/>
              <a:gd name="connsiteY6" fmla="*/ 271462 h 3486063"/>
              <a:gd name="connsiteX7" fmla="*/ 7067550 w 9255721"/>
              <a:gd name="connsiteY7" fmla="*/ 0 h 3486063"/>
              <a:gd name="connsiteX0" fmla="*/ 0 w 9022173"/>
              <a:gd name="connsiteY0" fmla="*/ 1728787 h 3486063"/>
              <a:gd name="connsiteX1" fmla="*/ 695325 w 9022173"/>
              <a:gd name="connsiteY1" fmla="*/ 2414587 h 3486063"/>
              <a:gd name="connsiteX2" fmla="*/ 2838450 w 9022173"/>
              <a:gd name="connsiteY2" fmla="*/ 3357562 h 3486063"/>
              <a:gd name="connsiteX3" fmla="*/ 6276975 w 9022173"/>
              <a:gd name="connsiteY3" fmla="*/ 3395662 h 3486063"/>
              <a:gd name="connsiteX4" fmla="*/ 8391525 w 9022173"/>
              <a:gd name="connsiteY4" fmla="*/ 2595562 h 3486063"/>
              <a:gd name="connsiteX5" fmla="*/ 8810625 w 9022173"/>
              <a:gd name="connsiteY5" fmla="*/ 1214437 h 3486063"/>
              <a:gd name="connsiteX6" fmla="*/ 8896350 w 9022173"/>
              <a:gd name="connsiteY6" fmla="*/ 271462 h 3486063"/>
              <a:gd name="connsiteX7" fmla="*/ 7067550 w 9022173"/>
              <a:gd name="connsiteY7" fmla="*/ 0 h 3486063"/>
              <a:gd name="connsiteX0" fmla="*/ 0 w 8811836"/>
              <a:gd name="connsiteY0" fmla="*/ 1728787 h 3486063"/>
              <a:gd name="connsiteX1" fmla="*/ 695325 w 8811836"/>
              <a:gd name="connsiteY1" fmla="*/ 2414587 h 3486063"/>
              <a:gd name="connsiteX2" fmla="*/ 2838450 w 8811836"/>
              <a:gd name="connsiteY2" fmla="*/ 3357562 h 3486063"/>
              <a:gd name="connsiteX3" fmla="*/ 6276975 w 8811836"/>
              <a:gd name="connsiteY3" fmla="*/ 3395662 h 3486063"/>
              <a:gd name="connsiteX4" fmla="*/ 8391525 w 8811836"/>
              <a:gd name="connsiteY4" fmla="*/ 2595562 h 3486063"/>
              <a:gd name="connsiteX5" fmla="*/ 8810625 w 8811836"/>
              <a:gd name="connsiteY5" fmla="*/ 1214437 h 3486063"/>
              <a:gd name="connsiteX6" fmla="*/ 8353425 w 8811836"/>
              <a:gd name="connsiteY6" fmla="*/ 204787 h 3486063"/>
              <a:gd name="connsiteX7" fmla="*/ 7067550 w 8811836"/>
              <a:gd name="connsiteY7" fmla="*/ 0 h 3486063"/>
              <a:gd name="connsiteX0" fmla="*/ 0 w 8697536"/>
              <a:gd name="connsiteY0" fmla="*/ 1705927 h 3486063"/>
              <a:gd name="connsiteX1" fmla="*/ 581025 w 8697536"/>
              <a:gd name="connsiteY1" fmla="*/ 2414587 h 3486063"/>
              <a:gd name="connsiteX2" fmla="*/ 2724150 w 8697536"/>
              <a:gd name="connsiteY2" fmla="*/ 3357562 h 3486063"/>
              <a:gd name="connsiteX3" fmla="*/ 6162675 w 8697536"/>
              <a:gd name="connsiteY3" fmla="*/ 3395662 h 3486063"/>
              <a:gd name="connsiteX4" fmla="*/ 8277225 w 8697536"/>
              <a:gd name="connsiteY4" fmla="*/ 2595562 h 3486063"/>
              <a:gd name="connsiteX5" fmla="*/ 8696325 w 8697536"/>
              <a:gd name="connsiteY5" fmla="*/ 1214437 h 3486063"/>
              <a:gd name="connsiteX6" fmla="*/ 8239125 w 8697536"/>
              <a:gd name="connsiteY6" fmla="*/ 204787 h 3486063"/>
              <a:gd name="connsiteX7" fmla="*/ 6953250 w 8697536"/>
              <a:gd name="connsiteY7" fmla="*/ 0 h 3486063"/>
              <a:gd name="connsiteX0" fmla="*/ 56 w 8697592"/>
              <a:gd name="connsiteY0" fmla="*/ 1705927 h 3486063"/>
              <a:gd name="connsiteX1" fmla="*/ 581081 w 8697592"/>
              <a:gd name="connsiteY1" fmla="*/ 2414587 h 3486063"/>
              <a:gd name="connsiteX2" fmla="*/ 2724206 w 8697592"/>
              <a:gd name="connsiteY2" fmla="*/ 3357562 h 3486063"/>
              <a:gd name="connsiteX3" fmla="*/ 6162731 w 8697592"/>
              <a:gd name="connsiteY3" fmla="*/ 3395662 h 3486063"/>
              <a:gd name="connsiteX4" fmla="*/ 8277281 w 8697592"/>
              <a:gd name="connsiteY4" fmla="*/ 2595562 h 3486063"/>
              <a:gd name="connsiteX5" fmla="*/ 8696381 w 8697592"/>
              <a:gd name="connsiteY5" fmla="*/ 1214437 h 3486063"/>
              <a:gd name="connsiteX6" fmla="*/ 8239181 w 8697592"/>
              <a:gd name="connsiteY6" fmla="*/ 204787 h 3486063"/>
              <a:gd name="connsiteX7" fmla="*/ 6953306 w 8697592"/>
              <a:gd name="connsiteY7" fmla="*/ 0 h 3486063"/>
              <a:gd name="connsiteX0" fmla="*/ 42 w 8750918"/>
              <a:gd name="connsiteY0" fmla="*/ 1172527 h 3486063"/>
              <a:gd name="connsiteX1" fmla="*/ 634407 w 8750918"/>
              <a:gd name="connsiteY1" fmla="*/ 2414587 h 3486063"/>
              <a:gd name="connsiteX2" fmla="*/ 2777532 w 8750918"/>
              <a:gd name="connsiteY2" fmla="*/ 3357562 h 3486063"/>
              <a:gd name="connsiteX3" fmla="*/ 6216057 w 8750918"/>
              <a:gd name="connsiteY3" fmla="*/ 3395662 h 3486063"/>
              <a:gd name="connsiteX4" fmla="*/ 8330607 w 8750918"/>
              <a:gd name="connsiteY4" fmla="*/ 2595562 h 3486063"/>
              <a:gd name="connsiteX5" fmla="*/ 8749707 w 8750918"/>
              <a:gd name="connsiteY5" fmla="*/ 1214437 h 3486063"/>
              <a:gd name="connsiteX6" fmla="*/ 8292507 w 8750918"/>
              <a:gd name="connsiteY6" fmla="*/ 204787 h 3486063"/>
              <a:gd name="connsiteX7" fmla="*/ 7006632 w 8750918"/>
              <a:gd name="connsiteY7" fmla="*/ 0 h 3486063"/>
              <a:gd name="connsiteX0" fmla="*/ 39 w 8766155"/>
              <a:gd name="connsiteY0" fmla="*/ 1172527 h 3486063"/>
              <a:gd name="connsiteX1" fmla="*/ 649644 w 8766155"/>
              <a:gd name="connsiteY1" fmla="*/ 2414587 h 3486063"/>
              <a:gd name="connsiteX2" fmla="*/ 2792769 w 8766155"/>
              <a:gd name="connsiteY2" fmla="*/ 3357562 h 3486063"/>
              <a:gd name="connsiteX3" fmla="*/ 6231294 w 8766155"/>
              <a:gd name="connsiteY3" fmla="*/ 3395662 h 3486063"/>
              <a:gd name="connsiteX4" fmla="*/ 8345844 w 8766155"/>
              <a:gd name="connsiteY4" fmla="*/ 2595562 h 3486063"/>
              <a:gd name="connsiteX5" fmla="*/ 8764944 w 8766155"/>
              <a:gd name="connsiteY5" fmla="*/ 1214437 h 3486063"/>
              <a:gd name="connsiteX6" fmla="*/ 8307744 w 8766155"/>
              <a:gd name="connsiteY6" fmla="*/ 204787 h 3486063"/>
              <a:gd name="connsiteX7" fmla="*/ 7021869 w 8766155"/>
              <a:gd name="connsiteY7" fmla="*/ 0 h 3486063"/>
              <a:gd name="connsiteX0" fmla="*/ 14 w 8766130"/>
              <a:gd name="connsiteY0" fmla="*/ 1172527 h 3509024"/>
              <a:gd name="connsiteX1" fmla="*/ 1000139 w 8766130"/>
              <a:gd name="connsiteY1" fmla="*/ 2041207 h 3509024"/>
              <a:gd name="connsiteX2" fmla="*/ 2792744 w 8766130"/>
              <a:gd name="connsiteY2" fmla="*/ 3357562 h 3509024"/>
              <a:gd name="connsiteX3" fmla="*/ 6231269 w 8766130"/>
              <a:gd name="connsiteY3" fmla="*/ 3395662 h 3509024"/>
              <a:gd name="connsiteX4" fmla="*/ 8345819 w 8766130"/>
              <a:gd name="connsiteY4" fmla="*/ 2595562 h 3509024"/>
              <a:gd name="connsiteX5" fmla="*/ 8764919 w 8766130"/>
              <a:gd name="connsiteY5" fmla="*/ 1214437 h 3509024"/>
              <a:gd name="connsiteX6" fmla="*/ 8307719 w 8766130"/>
              <a:gd name="connsiteY6" fmla="*/ 204787 h 3509024"/>
              <a:gd name="connsiteX7" fmla="*/ 7021844 w 8766130"/>
              <a:gd name="connsiteY7" fmla="*/ 0 h 3509024"/>
              <a:gd name="connsiteX0" fmla="*/ 28 w 8766144"/>
              <a:gd name="connsiteY0" fmla="*/ 1172527 h 3509024"/>
              <a:gd name="connsiteX1" fmla="*/ 1000153 w 8766144"/>
              <a:gd name="connsiteY1" fmla="*/ 2041207 h 3509024"/>
              <a:gd name="connsiteX2" fmla="*/ 2792758 w 8766144"/>
              <a:gd name="connsiteY2" fmla="*/ 3357562 h 3509024"/>
              <a:gd name="connsiteX3" fmla="*/ 6231283 w 8766144"/>
              <a:gd name="connsiteY3" fmla="*/ 3395662 h 3509024"/>
              <a:gd name="connsiteX4" fmla="*/ 8345833 w 8766144"/>
              <a:gd name="connsiteY4" fmla="*/ 2595562 h 3509024"/>
              <a:gd name="connsiteX5" fmla="*/ 8764933 w 8766144"/>
              <a:gd name="connsiteY5" fmla="*/ 1214437 h 3509024"/>
              <a:gd name="connsiteX6" fmla="*/ 8307733 w 8766144"/>
              <a:gd name="connsiteY6" fmla="*/ 204787 h 3509024"/>
              <a:gd name="connsiteX7" fmla="*/ 7021858 w 8766144"/>
              <a:gd name="connsiteY7" fmla="*/ 0 h 3509024"/>
              <a:gd name="connsiteX0" fmla="*/ 24 w 8766140"/>
              <a:gd name="connsiteY0" fmla="*/ 1172527 h 3397193"/>
              <a:gd name="connsiteX1" fmla="*/ 1000149 w 8766140"/>
              <a:gd name="connsiteY1" fmla="*/ 2041207 h 3397193"/>
              <a:gd name="connsiteX2" fmla="*/ 4088154 w 8766140"/>
              <a:gd name="connsiteY2" fmla="*/ 2405062 h 3397193"/>
              <a:gd name="connsiteX3" fmla="*/ 6231279 w 8766140"/>
              <a:gd name="connsiteY3" fmla="*/ 3395662 h 3397193"/>
              <a:gd name="connsiteX4" fmla="*/ 8345829 w 8766140"/>
              <a:gd name="connsiteY4" fmla="*/ 2595562 h 3397193"/>
              <a:gd name="connsiteX5" fmla="*/ 8764929 w 8766140"/>
              <a:gd name="connsiteY5" fmla="*/ 1214437 h 3397193"/>
              <a:gd name="connsiteX6" fmla="*/ 8307729 w 8766140"/>
              <a:gd name="connsiteY6" fmla="*/ 204787 h 3397193"/>
              <a:gd name="connsiteX7" fmla="*/ 7021854 w 8766140"/>
              <a:gd name="connsiteY7" fmla="*/ 0 h 3397193"/>
              <a:gd name="connsiteX0" fmla="*/ 24 w 8766140"/>
              <a:gd name="connsiteY0" fmla="*/ 1172527 h 3397193"/>
              <a:gd name="connsiteX1" fmla="*/ 1000149 w 8766140"/>
              <a:gd name="connsiteY1" fmla="*/ 2041207 h 3397193"/>
              <a:gd name="connsiteX2" fmla="*/ 4088154 w 8766140"/>
              <a:gd name="connsiteY2" fmla="*/ 2405062 h 3397193"/>
              <a:gd name="connsiteX3" fmla="*/ 6231279 w 8766140"/>
              <a:gd name="connsiteY3" fmla="*/ 3395662 h 3397193"/>
              <a:gd name="connsiteX4" fmla="*/ 8345829 w 8766140"/>
              <a:gd name="connsiteY4" fmla="*/ 2595562 h 3397193"/>
              <a:gd name="connsiteX5" fmla="*/ 8764929 w 8766140"/>
              <a:gd name="connsiteY5" fmla="*/ 1214437 h 3397193"/>
              <a:gd name="connsiteX6" fmla="*/ 8307729 w 8766140"/>
              <a:gd name="connsiteY6" fmla="*/ 204787 h 3397193"/>
              <a:gd name="connsiteX7" fmla="*/ 7021854 w 8766140"/>
              <a:gd name="connsiteY7" fmla="*/ 0 h 3397193"/>
              <a:gd name="connsiteX0" fmla="*/ 15 w 8766131"/>
              <a:gd name="connsiteY0" fmla="*/ 1172527 h 3396571"/>
              <a:gd name="connsiteX1" fmla="*/ 1000140 w 8766131"/>
              <a:gd name="connsiteY1" fmla="*/ 2041207 h 3396571"/>
              <a:gd name="connsiteX2" fmla="*/ 2914665 w 8766131"/>
              <a:gd name="connsiteY2" fmla="*/ 2450782 h 3396571"/>
              <a:gd name="connsiteX3" fmla="*/ 6231270 w 8766131"/>
              <a:gd name="connsiteY3" fmla="*/ 3395662 h 3396571"/>
              <a:gd name="connsiteX4" fmla="*/ 8345820 w 8766131"/>
              <a:gd name="connsiteY4" fmla="*/ 2595562 h 3396571"/>
              <a:gd name="connsiteX5" fmla="*/ 8764920 w 8766131"/>
              <a:gd name="connsiteY5" fmla="*/ 1214437 h 3396571"/>
              <a:gd name="connsiteX6" fmla="*/ 8307720 w 8766131"/>
              <a:gd name="connsiteY6" fmla="*/ 204787 h 3396571"/>
              <a:gd name="connsiteX7" fmla="*/ 7021845 w 8766131"/>
              <a:gd name="connsiteY7" fmla="*/ 0 h 3396571"/>
              <a:gd name="connsiteX0" fmla="*/ 15 w 8766131"/>
              <a:gd name="connsiteY0" fmla="*/ 1172527 h 3396571"/>
              <a:gd name="connsiteX1" fmla="*/ 1000140 w 8766131"/>
              <a:gd name="connsiteY1" fmla="*/ 2041207 h 3396571"/>
              <a:gd name="connsiteX2" fmla="*/ 2914665 w 8766131"/>
              <a:gd name="connsiteY2" fmla="*/ 2450782 h 3396571"/>
              <a:gd name="connsiteX3" fmla="*/ 6231270 w 8766131"/>
              <a:gd name="connsiteY3" fmla="*/ 3395662 h 3396571"/>
              <a:gd name="connsiteX4" fmla="*/ 8345820 w 8766131"/>
              <a:gd name="connsiteY4" fmla="*/ 2595562 h 3396571"/>
              <a:gd name="connsiteX5" fmla="*/ 8764920 w 8766131"/>
              <a:gd name="connsiteY5" fmla="*/ 1214437 h 3396571"/>
              <a:gd name="connsiteX6" fmla="*/ 8307720 w 8766131"/>
              <a:gd name="connsiteY6" fmla="*/ 204787 h 3396571"/>
              <a:gd name="connsiteX7" fmla="*/ 7021845 w 8766131"/>
              <a:gd name="connsiteY7" fmla="*/ 0 h 3396571"/>
              <a:gd name="connsiteX0" fmla="*/ 15 w 8794677"/>
              <a:gd name="connsiteY0" fmla="*/ 1172527 h 2634152"/>
              <a:gd name="connsiteX1" fmla="*/ 1000140 w 8794677"/>
              <a:gd name="connsiteY1" fmla="*/ 2041207 h 2634152"/>
              <a:gd name="connsiteX2" fmla="*/ 2914665 w 8794677"/>
              <a:gd name="connsiteY2" fmla="*/ 2450782 h 2634152"/>
              <a:gd name="connsiteX3" fmla="*/ 5133990 w 8794677"/>
              <a:gd name="connsiteY3" fmla="*/ 2267902 h 2634152"/>
              <a:gd name="connsiteX4" fmla="*/ 8345820 w 8794677"/>
              <a:gd name="connsiteY4" fmla="*/ 2595562 h 2634152"/>
              <a:gd name="connsiteX5" fmla="*/ 8764920 w 8794677"/>
              <a:gd name="connsiteY5" fmla="*/ 1214437 h 2634152"/>
              <a:gd name="connsiteX6" fmla="*/ 8307720 w 8794677"/>
              <a:gd name="connsiteY6" fmla="*/ 204787 h 2634152"/>
              <a:gd name="connsiteX7" fmla="*/ 7021845 w 8794677"/>
              <a:gd name="connsiteY7" fmla="*/ 0 h 2634152"/>
              <a:gd name="connsiteX0" fmla="*/ 15 w 8794677"/>
              <a:gd name="connsiteY0" fmla="*/ 1172527 h 2626944"/>
              <a:gd name="connsiteX1" fmla="*/ 1000140 w 8794677"/>
              <a:gd name="connsiteY1" fmla="*/ 2041207 h 2626944"/>
              <a:gd name="connsiteX2" fmla="*/ 2914665 w 8794677"/>
              <a:gd name="connsiteY2" fmla="*/ 2450782 h 2626944"/>
              <a:gd name="connsiteX3" fmla="*/ 5133990 w 8794677"/>
              <a:gd name="connsiteY3" fmla="*/ 2267902 h 2626944"/>
              <a:gd name="connsiteX4" fmla="*/ 8345820 w 8794677"/>
              <a:gd name="connsiteY4" fmla="*/ 2595562 h 2626944"/>
              <a:gd name="connsiteX5" fmla="*/ 8764920 w 8794677"/>
              <a:gd name="connsiteY5" fmla="*/ 1214437 h 2626944"/>
              <a:gd name="connsiteX6" fmla="*/ 8307720 w 8794677"/>
              <a:gd name="connsiteY6" fmla="*/ 204787 h 2626944"/>
              <a:gd name="connsiteX7" fmla="*/ 7021845 w 8794677"/>
              <a:gd name="connsiteY7" fmla="*/ 0 h 2626944"/>
              <a:gd name="connsiteX0" fmla="*/ 44 w 8794706"/>
              <a:gd name="connsiteY0" fmla="*/ 1172527 h 2626944"/>
              <a:gd name="connsiteX1" fmla="*/ 649649 w 8794706"/>
              <a:gd name="connsiteY1" fmla="*/ 1865947 h 2626944"/>
              <a:gd name="connsiteX2" fmla="*/ 2914694 w 8794706"/>
              <a:gd name="connsiteY2" fmla="*/ 2450782 h 2626944"/>
              <a:gd name="connsiteX3" fmla="*/ 5134019 w 8794706"/>
              <a:gd name="connsiteY3" fmla="*/ 2267902 h 2626944"/>
              <a:gd name="connsiteX4" fmla="*/ 8345849 w 8794706"/>
              <a:gd name="connsiteY4" fmla="*/ 2595562 h 2626944"/>
              <a:gd name="connsiteX5" fmla="*/ 8764949 w 8794706"/>
              <a:gd name="connsiteY5" fmla="*/ 1214437 h 2626944"/>
              <a:gd name="connsiteX6" fmla="*/ 8307749 w 8794706"/>
              <a:gd name="connsiteY6" fmla="*/ 204787 h 2626944"/>
              <a:gd name="connsiteX7" fmla="*/ 7021874 w 8794706"/>
              <a:gd name="connsiteY7" fmla="*/ 0 h 2626944"/>
              <a:gd name="connsiteX0" fmla="*/ 29 w 8794691"/>
              <a:gd name="connsiteY0" fmla="*/ 1172527 h 2626944"/>
              <a:gd name="connsiteX1" fmla="*/ 649634 w 8794691"/>
              <a:gd name="connsiteY1" fmla="*/ 1865947 h 2626944"/>
              <a:gd name="connsiteX2" fmla="*/ 2914679 w 8794691"/>
              <a:gd name="connsiteY2" fmla="*/ 2450782 h 2626944"/>
              <a:gd name="connsiteX3" fmla="*/ 5134004 w 8794691"/>
              <a:gd name="connsiteY3" fmla="*/ 2267902 h 2626944"/>
              <a:gd name="connsiteX4" fmla="*/ 8345834 w 8794691"/>
              <a:gd name="connsiteY4" fmla="*/ 2595562 h 2626944"/>
              <a:gd name="connsiteX5" fmla="*/ 8764934 w 8794691"/>
              <a:gd name="connsiteY5" fmla="*/ 1214437 h 2626944"/>
              <a:gd name="connsiteX6" fmla="*/ 8307734 w 8794691"/>
              <a:gd name="connsiteY6" fmla="*/ 204787 h 2626944"/>
              <a:gd name="connsiteX7" fmla="*/ 7021859 w 8794691"/>
              <a:gd name="connsiteY7" fmla="*/ 0 h 2626944"/>
              <a:gd name="connsiteX0" fmla="*/ 0 w 8794662"/>
              <a:gd name="connsiteY0" fmla="*/ 1172527 h 2626944"/>
              <a:gd name="connsiteX1" fmla="*/ 334492 w 8794662"/>
              <a:gd name="connsiteY1" fmla="*/ 1601748 h 2626944"/>
              <a:gd name="connsiteX2" fmla="*/ 649605 w 8794662"/>
              <a:gd name="connsiteY2" fmla="*/ 186594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89712 w 8794662"/>
              <a:gd name="connsiteY1" fmla="*/ 1556028 h 2626944"/>
              <a:gd name="connsiteX2" fmla="*/ 649605 w 8794662"/>
              <a:gd name="connsiteY2" fmla="*/ 186594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89712 w 8794662"/>
              <a:gd name="connsiteY1" fmla="*/ 1556028 h 2626944"/>
              <a:gd name="connsiteX2" fmla="*/ 649605 w 8794662"/>
              <a:gd name="connsiteY2" fmla="*/ 186594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89712 w 8794662"/>
              <a:gd name="connsiteY1" fmla="*/ 1556028 h 2626944"/>
              <a:gd name="connsiteX2" fmla="*/ 649605 w 8794662"/>
              <a:gd name="connsiteY2" fmla="*/ 186594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21132 w 8794662"/>
              <a:gd name="connsiteY1" fmla="*/ 1456968 h 2626944"/>
              <a:gd name="connsiteX2" fmla="*/ 649605 w 8794662"/>
              <a:gd name="connsiteY2" fmla="*/ 186594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21132 w 8794662"/>
              <a:gd name="connsiteY1" fmla="*/ 1456968 h 2626944"/>
              <a:gd name="connsiteX2" fmla="*/ 649605 w 8794662"/>
              <a:gd name="connsiteY2" fmla="*/ 186594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21132 w 8794662"/>
              <a:gd name="connsiteY1" fmla="*/ 1456968 h 2626944"/>
              <a:gd name="connsiteX2" fmla="*/ 649605 w 8794662"/>
              <a:gd name="connsiteY2" fmla="*/ 186594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21132 w 8794662"/>
              <a:gd name="connsiteY1" fmla="*/ 1456968 h 2626944"/>
              <a:gd name="connsiteX2" fmla="*/ 649605 w 8794662"/>
              <a:gd name="connsiteY2" fmla="*/ 186594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21132 w 8794662"/>
              <a:gd name="connsiteY1" fmla="*/ 1456968 h 2626944"/>
              <a:gd name="connsiteX2" fmla="*/ 916305 w 8794662"/>
              <a:gd name="connsiteY2" fmla="*/ 195738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21132 w 8794662"/>
              <a:gd name="connsiteY1" fmla="*/ 1456968 h 2626944"/>
              <a:gd name="connsiteX2" fmla="*/ 954405 w 8794662"/>
              <a:gd name="connsiteY2" fmla="*/ 203358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21132 w 8794662"/>
              <a:gd name="connsiteY1" fmla="*/ 1456968 h 2626944"/>
              <a:gd name="connsiteX2" fmla="*/ 969645 w 8794662"/>
              <a:gd name="connsiteY2" fmla="*/ 203358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21132 w 8794662"/>
              <a:gd name="connsiteY1" fmla="*/ 1456968 h 2626944"/>
              <a:gd name="connsiteX2" fmla="*/ 969645 w 8794662"/>
              <a:gd name="connsiteY2" fmla="*/ 203358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74472 w 8794662"/>
              <a:gd name="connsiteY1" fmla="*/ 1525548 h 2626944"/>
              <a:gd name="connsiteX2" fmla="*/ 969645 w 8794662"/>
              <a:gd name="connsiteY2" fmla="*/ 203358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74472 w 8794662"/>
              <a:gd name="connsiteY1" fmla="*/ 1525548 h 2626944"/>
              <a:gd name="connsiteX2" fmla="*/ 969645 w 8794662"/>
              <a:gd name="connsiteY2" fmla="*/ 203358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74472 w 8794662"/>
              <a:gd name="connsiteY1" fmla="*/ 1525548 h 2626944"/>
              <a:gd name="connsiteX2" fmla="*/ 1286352 w 8794662"/>
              <a:gd name="connsiteY2" fmla="*/ 2162175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79222 w 8794662"/>
              <a:gd name="connsiteY1" fmla="*/ 1380292 h 2626944"/>
              <a:gd name="connsiteX2" fmla="*/ 1286352 w 8794662"/>
              <a:gd name="connsiteY2" fmla="*/ 2162175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79222 w 8794662"/>
              <a:gd name="connsiteY1" fmla="*/ 1380292 h 2626944"/>
              <a:gd name="connsiteX2" fmla="*/ 1286352 w 8794662"/>
              <a:gd name="connsiteY2" fmla="*/ 2162175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79222 w 8794662"/>
              <a:gd name="connsiteY1" fmla="*/ 1380292 h 2626944"/>
              <a:gd name="connsiteX2" fmla="*/ 1286352 w 8794662"/>
              <a:gd name="connsiteY2" fmla="*/ 2162175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88747 w 8794662"/>
              <a:gd name="connsiteY1" fmla="*/ 1411249 h 2626944"/>
              <a:gd name="connsiteX2" fmla="*/ 1286352 w 8794662"/>
              <a:gd name="connsiteY2" fmla="*/ 2162175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88747 w 8794662"/>
              <a:gd name="connsiteY1" fmla="*/ 1411249 h 2626944"/>
              <a:gd name="connsiteX2" fmla="*/ 1286352 w 8794662"/>
              <a:gd name="connsiteY2" fmla="*/ 2162175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88747 w 8794662"/>
              <a:gd name="connsiteY1" fmla="*/ 1411249 h 2626944"/>
              <a:gd name="connsiteX2" fmla="*/ 1286352 w 8794662"/>
              <a:gd name="connsiteY2" fmla="*/ 2162175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801805"/>
              <a:gd name="connsiteY0" fmla="*/ 1153477 h 2626944"/>
              <a:gd name="connsiteX1" fmla="*/ 95890 w 8801805"/>
              <a:gd name="connsiteY1" fmla="*/ 1411249 h 2626944"/>
              <a:gd name="connsiteX2" fmla="*/ 1293495 w 8801805"/>
              <a:gd name="connsiteY2" fmla="*/ 2162175 h 2626944"/>
              <a:gd name="connsiteX3" fmla="*/ 2921793 w 8801805"/>
              <a:gd name="connsiteY3" fmla="*/ 2450782 h 2626944"/>
              <a:gd name="connsiteX4" fmla="*/ 5141118 w 8801805"/>
              <a:gd name="connsiteY4" fmla="*/ 2267902 h 2626944"/>
              <a:gd name="connsiteX5" fmla="*/ 8352948 w 8801805"/>
              <a:gd name="connsiteY5" fmla="*/ 2595562 h 2626944"/>
              <a:gd name="connsiteX6" fmla="*/ 8772048 w 8801805"/>
              <a:gd name="connsiteY6" fmla="*/ 1214437 h 2626944"/>
              <a:gd name="connsiteX7" fmla="*/ 8314848 w 8801805"/>
              <a:gd name="connsiteY7" fmla="*/ 204787 h 2626944"/>
              <a:gd name="connsiteX8" fmla="*/ 7028973 w 8801805"/>
              <a:gd name="connsiteY8" fmla="*/ 0 h 2626944"/>
              <a:gd name="connsiteX0" fmla="*/ 0 w 8813277"/>
              <a:gd name="connsiteY0" fmla="*/ 1153477 h 2452372"/>
              <a:gd name="connsiteX1" fmla="*/ 95890 w 8813277"/>
              <a:gd name="connsiteY1" fmla="*/ 1411249 h 2452372"/>
              <a:gd name="connsiteX2" fmla="*/ 1293495 w 8813277"/>
              <a:gd name="connsiteY2" fmla="*/ 2162175 h 2452372"/>
              <a:gd name="connsiteX3" fmla="*/ 2921793 w 8813277"/>
              <a:gd name="connsiteY3" fmla="*/ 2450782 h 2452372"/>
              <a:gd name="connsiteX4" fmla="*/ 5141118 w 8813277"/>
              <a:gd name="connsiteY4" fmla="*/ 2267902 h 2452372"/>
              <a:gd name="connsiteX5" fmla="*/ 7369968 w 8813277"/>
              <a:gd name="connsiteY5" fmla="*/ 2046922 h 2452372"/>
              <a:gd name="connsiteX6" fmla="*/ 8772048 w 8813277"/>
              <a:gd name="connsiteY6" fmla="*/ 1214437 h 2452372"/>
              <a:gd name="connsiteX7" fmla="*/ 8314848 w 8813277"/>
              <a:gd name="connsiteY7" fmla="*/ 204787 h 2452372"/>
              <a:gd name="connsiteX8" fmla="*/ 7028973 w 8813277"/>
              <a:gd name="connsiteY8" fmla="*/ 0 h 2452372"/>
              <a:gd name="connsiteX0" fmla="*/ 0 w 8426979"/>
              <a:gd name="connsiteY0" fmla="*/ 1153477 h 2452372"/>
              <a:gd name="connsiteX1" fmla="*/ 95890 w 8426979"/>
              <a:gd name="connsiteY1" fmla="*/ 1411249 h 2452372"/>
              <a:gd name="connsiteX2" fmla="*/ 1293495 w 8426979"/>
              <a:gd name="connsiteY2" fmla="*/ 2162175 h 2452372"/>
              <a:gd name="connsiteX3" fmla="*/ 2921793 w 8426979"/>
              <a:gd name="connsiteY3" fmla="*/ 2450782 h 2452372"/>
              <a:gd name="connsiteX4" fmla="*/ 5141118 w 8426979"/>
              <a:gd name="connsiteY4" fmla="*/ 2267902 h 2452372"/>
              <a:gd name="connsiteX5" fmla="*/ 7369968 w 8426979"/>
              <a:gd name="connsiteY5" fmla="*/ 2046922 h 2452372"/>
              <a:gd name="connsiteX6" fmla="*/ 8253888 w 8426979"/>
              <a:gd name="connsiteY6" fmla="*/ 1214437 h 2452372"/>
              <a:gd name="connsiteX7" fmla="*/ 8314848 w 8426979"/>
              <a:gd name="connsiteY7" fmla="*/ 204787 h 2452372"/>
              <a:gd name="connsiteX8" fmla="*/ 7028973 w 8426979"/>
              <a:gd name="connsiteY8" fmla="*/ 0 h 2452372"/>
              <a:gd name="connsiteX0" fmla="*/ 0 w 8276995"/>
              <a:gd name="connsiteY0" fmla="*/ 1153477 h 2452372"/>
              <a:gd name="connsiteX1" fmla="*/ 95890 w 8276995"/>
              <a:gd name="connsiteY1" fmla="*/ 1411249 h 2452372"/>
              <a:gd name="connsiteX2" fmla="*/ 1293495 w 8276995"/>
              <a:gd name="connsiteY2" fmla="*/ 2162175 h 2452372"/>
              <a:gd name="connsiteX3" fmla="*/ 2921793 w 8276995"/>
              <a:gd name="connsiteY3" fmla="*/ 2450782 h 2452372"/>
              <a:gd name="connsiteX4" fmla="*/ 5141118 w 8276995"/>
              <a:gd name="connsiteY4" fmla="*/ 2267902 h 2452372"/>
              <a:gd name="connsiteX5" fmla="*/ 7369968 w 8276995"/>
              <a:gd name="connsiteY5" fmla="*/ 2046922 h 2452372"/>
              <a:gd name="connsiteX6" fmla="*/ 8253888 w 8276995"/>
              <a:gd name="connsiteY6" fmla="*/ 1214437 h 2452372"/>
              <a:gd name="connsiteX7" fmla="*/ 7933848 w 8276995"/>
              <a:gd name="connsiteY7" fmla="*/ 174307 h 2452372"/>
              <a:gd name="connsiteX8" fmla="*/ 7028973 w 8276995"/>
              <a:gd name="connsiteY8" fmla="*/ 0 h 2452372"/>
              <a:gd name="connsiteX0" fmla="*/ 0 w 8042790"/>
              <a:gd name="connsiteY0" fmla="*/ 1153477 h 2452372"/>
              <a:gd name="connsiteX1" fmla="*/ 95890 w 8042790"/>
              <a:gd name="connsiteY1" fmla="*/ 1411249 h 2452372"/>
              <a:gd name="connsiteX2" fmla="*/ 1293495 w 8042790"/>
              <a:gd name="connsiteY2" fmla="*/ 2162175 h 2452372"/>
              <a:gd name="connsiteX3" fmla="*/ 2921793 w 8042790"/>
              <a:gd name="connsiteY3" fmla="*/ 2450782 h 2452372"/>
              <a:gd name="connsiteX4" fmla="*/ 5141118 w 8042790"/>
              <a:gd name="connsiteY4" fmla="*/ 2267902 h 2452372"/>
              <a:gd name="connsiteX5" fmla="*/ 7369968 w 8042790"/>
              <a:gd name="connsiteY5" fmla="*/ 2046922 h 2452372"/>
              <a:gd name="connsiteX6" fmla="*/ 7964328 w 8042790"/>
              <a:gd name="connsiteY6" fmla="*/ 1130617 h 2452372"/>
              <a:gd name="connsiteX7" fmla="*/ 7933848 w 8042790"/>
              <a:gd name="connsiteY7" fmla="*/ 174307 h 2452372"/>
              <a:gd name="connsiteX8" fmla="*/ 7028973 w 8042790"/>
              <a:gd name="connsiteY8" fmla="*/ 0 h 2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42790" h="2452372">
                <a:moveTo>
                  <a:pt x="0" y="1153477"/>
                </a:moveTo>
                <a:cubicBezTo>
                  <a:pt x="34317" y="1272639"/>
                  <a:pt x="8101" y="1255674"/>
                  <a:pt x="95890" y="1411249"/>
                </a:cubicBezTo>
                <a:cubicBezTo>
                  <a:pt x="344174" y="1793519"/>
                  <a:pt x="822511" y="1988919"/>
                  <a:pt x="1293495" y="2162175"/>
                </a:cubicBezTo>
                <a:cubicBezTo>
                  <a:pt x="1764479" y="2335431"/>
                  <a:pt x="2280523" y="2433161"/>
                  <a:pt x="2921793" y="2450782"/>
                </a:cubicBezTo>
                <a:cubicBezTo>
                  <a:pt x="3563064" y="2468403"/>
                  <a:pt x="4399756" y="2335212"/>
                  <a:pt x="5141118" y="2267902"/>
                </a:cubicBezTo>
                <a:cubicBezTo>
                  <a:pt x="5882480" y="2200592"/>
                  <a:pt x="6899433" y="2236470"/>
                  <a:pt x="7369968" y="2046922"/>
                </a:cubicBezTo>
                <a:cubicBezTo>
                  <a:pt x="7840503" y="1857375"/>
                  <a:pt x="7870348" y="1442719"/>
                  <a:pt x="7964328" y="1130617"/>
                </a:cubicBezTo>
                <a:cubicBezTo>
                  <a:pt x="8058308" y="818515"/>
                  <a:pt x="8089741" y="362743"/>
                  <a:pt x="7933848" y="174307"/>
                </a:cubicBezTo>
                <a:cubicBezTo>
                  <a:pt x="7777955" y="-14129"/>
                  <a:pt x="7756048" y="43656"/>
                  <a:pt x="7028973" y="0"/>
                </a:cubicBezTo>
              </a:path>
            </a:pathLst>
          </a:cu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0A152824-8FA8-44FD-ABAA-2D5CCF3ABD4B}"/>
              </a:ext>
            </a:extLst>
          </p:cNvPr>
          <p:cNvSpPr/>
          <p:nvPr/>
        </p:nvSpPr>
        <p:spPr>
          <a:xfrm rot="751135">
            <a:off x="3787900" y="3739280"/>
            <a:ext cx="45719" cy="9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DF2C076C-EEDE-4BF6-990E-CD5DFEB5B14D}"/>
              </a:ext>
            </a:extLst>
          </p:cNvPr>
          <p:cNvSpPr/>
          <p:nvPr/>
        </p:nvSpPr>
        <p:spPr>
          <a:xfrm rot="21445662">
            <a:off x="3741685" y="5131342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E7E75739-2849-493F-A740-C7464945A9B5}"/>
              </a:ext>
            </a:extLst>
          </p:cNvPr>
          <p:cNvSpPr/>
          <p:nvPr/>
        </p:nvSpPr>
        <p:spPr>
          <a:xfrm>
            <a:off x="5947700" y="1803790"/>
            <a:ext cx="116795" cy="121868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0E6F922F-623F-419A-9B5B-5FA18C9ABA39}"/>
              </a:ext>
            </a:extLst>
          </p:cNvPr>
          <p:cNvSpPr/>
          <p:nvPr/>
        </p:nvSpPr>
        <p:spPr>
          <a:xfrm rot="18458948">
            <a:off x="7073801" y="1846249"/>
            <a:ext cx="6827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D4E8D1E4-5471-4E0F-B4F6-A051F7829DD3}"/>
              </a:ext>
            </a:extLst>
          </p:cNvPr>
          <p:cNvCxnSpPr>
            <a:cxnSpLocks/>
            <a:stCxn id="389" idx="3"/>
            <a:endCxn id="116" idx="6"/>
          </p:cNvCxnSpPr>
          <p:nvPr/>
        </p:nvCxnSpPr>
        <p:spPr>
          <a:xfrm rot="10800000">
            <a:off x="5553870" y="1862479"/>
            <a:ext cx="1901861" cy="66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AD0BD66F-8AD4-4364-BC7D-61DBA8B1F9B8}"/>
              </a:ext>
            </a:extLst>
          </p:cNvPr>
          <p:cNvSpPr/>
          <p:nvPr/>
        </p:nvSpPr>
        <p:spPr>
          <a:xfrm>
            <a:off x="692511" y="3295222"/>
            <a:ext cx="1626633" cy="4979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Route Choice</a:t>
            </a:r>
          </a:p>
        </p:txBody>
      </p:sp>
      <p:cxnSp>
        <p:nvCxnSpPr>
          <p:cNvPr id="523" name="Connector: Elbow 522">
            <a:extLst>
              <a:ext uri="{FF2B5EF4-FFF2-40B4-BE49-F238E27FC236}">
                <a16:creationId xmlns:a16="http://schemas.microsoft.com/office/drawing/2014/main" id="{E306C8CB-CA29-460D-864D-43E59B96A7B9}"/>
              </a:ext>
            </a:extLst>
          </p:cNvPr>
          <p:cNvCxnSpPr>
            <a:stCxn id="113" idx="6"/>
            <a:endCxn id="8" idx="3"/>
          </p:cNvCxnSpPr>
          <p:nvPr/>
        </p:nvCxnSpPr>
        <p:spPr>
          <a:xfrm>
            <a:off x="5484064" y="2051812"/>
            <a:ext cx="108469" cy="933700"/>
          </a:xfrm>
          <a:prstGeom prst="bentConnector3">
            <a:avLst>
              <a:gd name="adj1" fmla="val 25513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76171947-2257-4548-BC4A-40B793E8B6A7}"/>
              </a:ext>
            </a:extLst>
          </p:cNvPr>
          <p:cNvCxnSpPr>
            <a:cxnSpLocks/>
            <a:endCxn id="7" idx="2"/>
          </p:cNvCxnSpPr>
          <p:nvPr/>
        </p:nvCxnSpPr>
        <p:spPr>
          <a:xfrm flipH="1">
            <a:off x="5556319" y="2453164"/>
            <a:ext cx="198814" cy="424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Connector: Elbow 530">
            <a:extLst>
              <a:ext uri="{FF2B5EF4-FFF2-40B4-BE49-F238E27FC236}">
                <a16:creationId xmlns:a16="http://schemas.microsoft.com/office/drawing/2014/main" id="{AF9C439F-1A91-4920-968C-6E6FC0F4A83F}"/>
              </a:ext>
            </a:extLst>
          </p:cNvPr>
          <p:cNvCxnSpPr>
            <a:cxnSpLocks/>
            <a:stCxn id="532" idx="6"/>
            <a:endCxn id="132" idx="6"/>
          </p:cNvCxnSpPr>
          <p:nvPr/>
        </p:nvCxnSpPr>
        <p:spPr>
          <a:xfrm flipH="1">
            <a:off x="5534592" y="3073596"/>
            <a:ext cx="56263" cy="364564"/>
          </a:xfrm>
          <a:prstGeom prst="bentConnector3">
            <a:avLst>
              <a:gd name="adj1" fmla="val -40630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Connector: Elbow 533">
            <a:extLst>
              <a:ext uri="{FF2B5EF4-FFF2-40B4-BE49-F238E27FC236}">
                <a16:creationId xmlns:a16="http://schemas.microsoft.com/office/drawing/2014/main" id="{F9D90DAE-881B-40A6-ACFE-380DF04400AB}"/>
              </a:ext>
            </a:extLst>
          </p:cNvPr>
          <p:cNvCxnSpPr>
            <a:cxnSpLocks/>
            <a:stCxn id="535" idx="2"/>
            <a:endCxn id="15" idx="2"/>
          </p:cNvCxnSpPr>
          <p:nvPr/>
        </p:nvCxnSpPr>
        <p:spPr>
          <a:xfrm rot="10800000" flipV="1">
            <a:off x="3965902" y="1866331"/>
            <a:ext cx="58421" cy="2303088"/>
          </a:xfrm>
          <a:prstGeom prst="bentConnector3">
            <a:avLst>
              <a:gd name="adj1" fmla="val 434229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41A6A673-9A27-41D6-A2EE-1CCA6650BF4E}"/>
              </a:ext>
            </a:extLst>
          </p:cNvPr>
          <p:cNvCxnSpPr>
            <a:cxnSpLocks/>
            <a:stCxn id="7" idx="5"/>
          </p:cNvCxnSpPr>
          <p:nvPr/>
        </p:nvCxnSpPr>
        <p:spPr>
          <a:xfrm flipH="1">
            <a:off x="3778135" y="2457402"/>
            <a:ext cx="223982" cy="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Rectangle 511">
            <a:extLst>
              <a:ext uri="{FF2B5EF4-FFF2-40B4-BE49-F238E27FC236}">
                <a16:creationId xmlns:a16="http://schemas.microsoft.com/office/drawing/2014/main" id="{AEFE20F2-4BAA-4E57-B952-68883AD6C3F5}"/>
              </a:ext>
            </a:extLst>
          </p:cNvPr>
          <p:cNvSpPr/>
          <p:nvPr/>
        </p:nvSpPr>
        <p:spPr>
          <a:xfrm>
            <a:off x="3757937" y="2966623"/>
            <a:ext cx="114804" cy="6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B7894133-B075-4DA9-BFC3-0F4CA2211F33}"/>
              </a:ext>
            </a:extLst>
          </p:cNvPr>
          <p:cNvSpPr/>
          <p:nvPr/>
        </p:nvSpPr>
        <p:spPr>
          <a:xfrm>
            <a:off x="3753355" y="3505192"/>
            <a:ext cx="114804" cy="6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44" name="Connector: Elbow 543">
            <a:extLst>
              <a:ext uri="{FF2B5EF4-FFF2-40B4-BE49-F238E27FC236}">
                <a16:creationId xmlns:a16="http://schemas.microsoft.com/office/drawing/2014/main" id="{A50F6671-DC78-4417-A317-71D0C1E260E0}"/>
              </a:ext>
            </a:extLst>
          </p:cNvPr>
          <p:cNvCxnSpPr>
            <a:stCxn id="14" idx="2"/>
            <a:endCxn id="16" idx="2"/>
          </p:cNvCxnSpPr>
          <p:nvPr/>
        </p:nvCxnSpPr>
        <p:spPr>
          <a:xfrm rot="10800000" flipV="1">
            <a:off x="3965901" y="3545313"/>
            <a:ext cx="12700" cy="1248206"/>
          </a:xfrm>
          <a:prstGeom prst="bentConnector3">
            <a:avLst>
              <a:gd name="adj1" fmla="val 2575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Connector: Elbow 550">
            <a:extLst>
              <a:ext uri="{FF2B5EF4-FFF2-40B4-BE49-F238E27FC236}">
                <a16:creationId xmlns:a16="http://schemas.microsoft.com/office/drawing/2014/main" id="{7D057E7B-743B-48FA-9817-0246A3FC9776}"/>
              </a:ext>
            </a:extLst>
          </p:cNvPr>
          <p:cNvCxnSpPr>
            <a:cxnSpLocks/>
            <a:stCxn id="163" idx="6"/>
            <a:endCxn id="15" idx="6"/>
          </p:cNvCxnSpPr>
          <p:nvPr/>
        </p:nvCxnSpPr>
        <p:spPr>
          <a:xfrm>
            <a:off x="5501074" y="3658939"/>
            <a:ext cx="91460" cy="510480"/>
          </a:xfrm>
          <a:prstGeom prst="bentConnector3">
            <a:avLst>
              <a:gd name="adj1" fmla="val 33692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Freeform: Shape 559">
            <a:extLst>
              <a:ext uri="{FF2B5EF4-FFF2-40B4-BE49-F238E27FC236}">
                <a16:creationId xmlns:a16="http://schemas.microsoft.com/office/drawing/2014/main" id="{322E1171-6175-4C8B-A54D-BDF9C59A4262}"/>
              </a:ext>
            </a:extLst>
          </p:cNvPr>
          <p:cNvSpPr/>
          <p:nvPr/>
        </p:nvSpPr>
        <p:spPr>
          <a:xfrm>
            <a:off x="5598133" y="1862321"/>
            <a:ext cx="1864517" cy="1685621"/>
          </a:xfrm>
          <a:custGeom>
            <a:avLst/>
            <a:gdLst>
              <a:gd name="connsiteX0" fmla="*/ 1828800 w 1828800"/>
              <a:gd name="connsiteY0" fmla="*/ 150334 h 1958954"/>
              <a:gd name="connsiteX1" fmla="*/ 830580 w 1828800"/>
              <a:gd name="connsiteY1" fmla="*/ 157954 h 1958954"/>
              <a:gd name="connsiteX2" fmla="*/ 617220 w 1828800"/>
              <a:gd name="connsiteY2" fmla="*/ 1773394 h 1958954"/>
              <a:gd name="connsiteX3" fmla="*/ 0 w 1828800"/>
              <a:gd name="connsiteY3" fmla="*/ 1857214 h 1958954"/>
              <a:gd name="connsiteX0" fmla="*/ 1828800 w 1828800"/>
              <a:gd name="connsiteY0" fmla="*/ 126676 h 1856328"/>
              <a:gd name="connsiteX1" fmla="*/ 830580 w 1828800"/>
              <a:gd name="connsiteY1" fmla="*/ 134296 h 1856328"/>
              <a:gd name="connsiteX2" fmla="*/ 701040 w 1828800"/>
              <a:gd name="connsiteY2" fmla="*/ 1406836 h 1856328"/>
              <a:gd name="connsiteX3" fmla="*/ 0 w 1828800"/>
              <a:gd name="connsiteY3" fmla="*/ 1833556 h 1856328"/>
              <a:gd name="connsiteX0" fmla="*/ 1828800 w 1828800"/>
              <a:gd name="connsiteY0" fmla="*/ 126676 h 1833556"/>
              <a:gd name="connsiteX1" fmla="*/ 830580 w 1828800"/>
              <a:gd name="connsiteY1" fmla="*/ 134296 h 1833556"/>
              <a:gd name="connsiteX2" fmla="*/ 701040 w 1828800"/>
              <a:gd name="connsiteY2" fmla="*/ 1406836 h 1833556"/>
              <a:gd name="connsiteX3" fmla="*/ 0 w 1828800"/>
              <a:gd name="connsiteY3" fmla="*/ 1833556 h 1833556"/>
              <a:gd name="connsiteX0" fmla="*/ 1828800 w 1828800"/>
              <a:gd name="connsiteY0" fmla="*/ 151935 h 1939815"/>
              <a:gd name="connsiteX1" fmla="*/ 830580 w 1828800"/>
              <a:gd name="connsiteY1" fmla="*/ 159555 h 1939815"/>
              <a:gd name="connsiteX2" fmla="*/ 685800 w 1828800"/>
              <a:gd name="connsiteY2" fmla="*/ 1797855 h 1939815"/>
              <a:gd name="connsiteX3" fmla="*/ 0 w 1828800"/>
              <a:gd name="connsiteY3" fmla="*/ 1858815 h 1939815"/>
              <a:gd name="connsiteX0" fmla="*/ 1828800 w 1828800"/>
              <a:gd name="connsiteY0" fmla="*/ 151935 h 1858815"/>
              <a:gd name="connsiteX1" fmla="*/ 830580 w 1828800"/>
              <a:gd name="connsiteY1" fmla="*/ 159555 h 1858815"/>
              <a:gd name="connsiteX2" fmla="*/ 685800 w 1828800"/>
              <a:gd name="connsiteY2" fmla="*/ 1797855 h 1858815"/>
              <a:gd name="connsiteX3" fmla="*/ 0 w 1828800"/>
              <a:gd name="connsiteY3" fmla="*/ 1858815 h 1858815"/>
              <a:gd name="connsiteX0" fmla="*/ 1828800 w 1828800"/>
              <a:gd name="connsiteY0" fmla="*/ 155145 h 1862025"/>
              <a:gd name="connsiteX1" fmla="*/ 830580 w 1828800"/>
              <a:gd name="connsiteY1" fmla="*/ 162765 h 1862025"/>
              <a:gd name="connsiteX2" fmla="*/ 685800 w 1828800"/>
              <a:gd name="connsiteY2" fmla="*/ 1846785 h 1862025"/>
              <a:gd name="connsiteX3" fmla="*/ 0 w 1828800"/>
              <a:gd name="connsiteY3" fmla="*/ 1862025 h 1862025"/>
              <a:gd name="connsiteX0" fmla="*/ 1828800 w 1828800"/>
              <a:gd name="connsiteY0" fmla="*/ 155145 h 1862025"/>
              <a:gd name="connsiteX1" fmla="*/ 830580 w 1828800"/>
              <a:gd name="connsiteY1" fmla="*/ 162765 h 1862025"/>
              <a:gd name="connsiteX2" fmla="*/ 685800 w 1828800"/>
              <a:gd name="connsiteY2" fmla="*/ 1846785 h 1862025"/>
              <a:gd name="connsiteX3" fmla="*/ 0 w 1828800"/>
              <a:gd name="connsiteY3" fmla="*/ 1862025 h 1862025"/>
              <a:gd name="connsiteX0" fmla="*/ 1828800 w 1828800"/>
              <a:gd name="connsiteY0" fmla="*/ 155145 h 1862025"/>
              <a:gd name="connsiteX1" fmla="*/ 830580 w 1828800"/>
              <a:gd name="connsiteY1" fmla="*/ 162765 h 1862025"/>
              <a:gd name="connsiteX2" fmla="*/ 765810 w 1828800"/>
              <a:gd name="connsiteY2" fmla="*/ 856662 h 1862025"/>
              <a:gd name="connsiteX3" fmla="*/ 685800 w 1828800"/>
              <a:gd name="connsiteY3" fmla="*/ 1846785 h 1862025"/>
              <a:gd name="connsiteX4" fmla="*/ 0 w 1828800"/>
              <a:gd name="connsiteY4" fmla="*/ 1862025 h 1862025"/>
              <a:gd name="connsiteX0" fmla="*/ 1828800 w 1828800"/>
              <a:gd name="connsiteY0" fmla="*/ 155145 h 1862025"/>
              <a:gd name="connsiteX1" fmla="*/ 830580 w 1828800"/>
              <a:gd name="connsiteY1" fmla="*/ 162765 h 1862025"/>
              <a:gd name="connsiteX2" fmla="*/ 765810 w 1828800"/>
              <a:gd name="connsiteY2" fmla="*/ 856662 h 1862025"/>
              <a:gd name="connsiteX3" fmla="*/ 685800 w 1828800"/>
              <a:gd name="connsiteY3" fmla="*/ 1846785 h 1862025"/>
              <a:gd name="connsiteX4" fmla="*/ 0 w 1828800"/>
              <a:gd name="connsiteY4" fmla="*/ 1862025 h 1862025"/>
              <a:gd name="connsiteX0" fmla="*/ 1828800 w 1828800"/>
              <a:gd name="connsiteY0" fmla="*/ 155145 h 1863379"/>
              <a:gd name="connsiteX1" fmla="*/ 830580 w 1828800"/>
              <a:gd name="connsiteY1" fmla="*/ 162765 h 1863379"/>
              <a:gd name="connsiteX2" fmla="*/ 765810 w 1828800"/>
              <a:gd name="connsiteY2" fmla="*/ 856662 h 1863379"/>
              <a:gd name="connsiteX3" fmla="*/ 685800 w 1828800"/>
              <a:gd name="connsiteY3" fmla="*/ 1846785 h 1863379"/>
              <a:gd name="connsiteX4" fmla="*/ 0 w 1828800"/>
              <a:gd name="connsiteY4" fmla="*/ 1862025 h 1863379"/>
              <a:gd name="connsiteX0" fmla="*/ 1828800 w 1828800"/>
              <a:gd name="connsiteY0" fmla="*/ 155145 h 1869524"/>
              <a:gd name="connsiteX1" fmla="*/ 830580 w 1828800"/>
              <a:gd name="connsiteY1" fmla="*/ 162765 h 1869524"/>
              <a:gd name="connsiteX2" fmla="*/ 765810 w 1828800"/>
              <a:gd name="connsiteY2" fmla="*/ 856662 h 1869524"/>
              <a:gd name="connsiteX3" fmla="*/ 685800 w 1828800"/>
              <a:gd name="connsiteY3" fmla="*/ 1856310 h 1869524"/>
              <a:gd name="connsiteX4" fmla="*/ 0 w 1828800"/>
              <a:gd name="connsiteY4" fmla="*/ 1862025 h 1869524"/>
              <a:gd name="connsiteX0" fmla="*/ 1864518 w 1864518"/>
              <a:gd name="connsiteY0" fmla="*/ 155145 h 1923603"/>
              <a:gd name="connsiteX1" fmla="*/ 866298 w 1864518"/>
              <a:gd name="connsiteY1" fmla="*/ 162765 h 1923603"/>
              <a:gd name="connsiteX2" fmla="*/ 801528 w 1864518"/>
              <a:gd name="connsiteY2" fmla="*/ 856662 h 1923603"/>
              <a:gd name="connsiteX3" fmla="*/ 721518 w 1864518"/>
              <a:gd name="connsiteY3" fmla="*/ 1856310 h 1923603"/>
              <a:gd name="connsiteX4" fmla="*/ 0 w 1864518"/>
              <a:gd name="connsiteY4" fmla="*/ 1838213 h 1923603"/>
              <a:gd name="connsiteX0" fmla="*/ 1864518 w 1864518"/>
              <a:gd name="connsiteY0" fmla="*/ 155145 h 1844240"/>
              <a:gd name="connsiteX1" fmla="*/ 866298 w 1864518"/>
              <a:gd name="connsiteY1" fmla="*/ 162765 h 1844240"/>
              <a:gd name="connsiteX2" fmla="*/ 801528 w 1864518"/>
              <a:gd name="connsiteY2" fmla="*/ 856662 h 1844240"/>
              <a:gd name="connsiteX3" fmla="*/ 750093 w 1864518"/>
              <a:gd name="connsiteY3" fmla="*/ 1727722 h 1844240"/>
              <a:gd name="connsiteX4" fmla="*/ 0 w 1864518"/>
              <a:gd name="connsiteY4" fmla="*/ 1838213 h 1844240"/>
              <a:gd name="connsiteX0" fmla="*/ 1864518 w 1864518"/>
              <a:gd name="connsiteY0" fmla="*/ 155145 h 1844240"/>
              <a:gd name="connsiteX1" fmla="*/ 866298 w 1864518"/>
              <a:gd name="connsiteY1" fmla="*/ 162765 h 1844240"/>
              <a:gd name="connsiteX2" fmla="*/ 801528 w 1864518"/>
              <a:gd name="connsiteY2" fmla="*/ 856662 h 1844240"/>
              <a:gd name="connsiteX3" fmla="*/ 750093 w 1864518"/>
              <a:gd name="connsiteY3" fmla="*/ 1727722 h 1844240"/>
              <a:gd name="connsiteX4" fmla="*/ 0 w 1864518"/>
              <a:gd name="connsiteY4" fmla="*/ 1838213 h 1844240"/>
              <a:gd name="connsiteX0" fmla="*/ 1864518 w 1864518"/>
              <a:gd name="connsiteY0" fmla="*/ 155145 h 1844240"/>
              <a:gd name="connsiteX1" fmla="*/ 866298 w 1864518"/>
              <a:gd name="connsiteY1" fmla="*/ 162765 h 1844240"/>
              <a:gd name="connsiteX2" fmla="*/ 801528 w 1864518"/>
              <a:gd name="connsiteY2" fmla="*/ 856662 h 1844240"/>
              <a:gd name="connsiteX3" fmla="*/ 750093 w 1864518"/>
              <a:gd name="connsiteY3" fmla="*/ 1727722 h 1844240"/>
              <a:gd name="connsiteX4" fmla="*/ 0 w 1864518"/>
              <a:gd name="connsiteY4" fmla="*/ 1838213 h 1844240"/>
              <a:gd name="connsiteX0" fmla="*/ 1864518 w 1864518"/>
              <a:gd name="connsiteY0" fmla="*/ 155145 h 1844240"/>
              <a:gd name="connsiteX1" fmla="*/ 866298 w 1864518"/>
              <a:gd name="connsiteY1" fmla="*/ 162765 h 1844240"/>
              <a:gd name="connsiteX2" fmla="*/ 801528 w 1864518"/>
              <a:gd name="connsiteY2" fmla="*/ 856662 h 1844240"/>
              <a:gd name="connsiteX3" fmla="*/ 750093 w 1864518"/>
              <a:gd name="connsiteY3" fmla="*/ 1727722 h 1844240"/>
              <a:gd name="connsiteX4" fmla="*/ 0 w 1864518"/>
              <a:gd name="connsiteY4" fmla="*/ 1838213 h 1844240"/>
              <a:gd name="connsiteX0" fmla="*/ 1864518 w 1864518"/>
              <a:gd name="connsiteY0" fmla="*/ 155145 h 1851780"/>
              <a:gd name="connsiteX1" fmla="*/ 866298 w 1864518"/>
              <a:gd name="connsiteY1" fmla="*/ 162765 h 1851780"/>
              <a:gd name="connsiteX2" fmla="*/ 777716 w 1864518"/>
              <a:gd name="connsiteY2" fmla="*/ 713787 h 1851780"/>
              <a:gd name="connsiteX3" fmla="*/ 750093 w 1864518"/>
              <a:gd name="connsiteY3" fmla="*/ 1727722 h 1851780"/>
              <a:gd name="connsiteX4" fmla="*/ 0 w 1864518"/>
              <a:gd name="connsiteY4" fmla="*/ 1838213 h 1851780"/>
              <a:gd name="connsiteX0" fmla="*/ 1864518 w 1864518"/>
              <a:gd name="connsiteY0" fmla="*/ 155145 h 1851780"/>
              <a:gd name="connsiteX1" fmla="*/ 866298 w 1864518"/>
              <a:gd name="connsiteY1" fmla="*/ 162765 h 1851780"/>
              <a:gd name="connsiteX2" fmla="*/ 777716 w 1864518"/>
              <a:gd name="connsiteY2" fmla="*/ 713787 h 1851780"/>
              <a:gd name="connsiteX3" fmla="*/ 750093 w 1864518"/>
              <a:gd name="connsiteY3" fmla="*/ 1727722 h 1851780"/>
              <a:gd name="connsiteX4" fmla="*/ 0 w 1864518"/>
              <a:gd name="connsiteY4" fmla="*/ 1838213 h 1851780"/>
              <a:gd name="connsiteX0" fmla="*/ 1864518 w 1864518"/>
              <a:gd name="connsiteY0" fmla="*/ 155145 h 1851780"/>
              <a:gd name="connsiteX1" fmla="*/ 866298 w 1864518"/>
              <a:gd name="connsiteY1" fmla="*/ 162765 h 1851780"/>
              <a:gd name="connsiteX2" fmla="*/ 777716 w 1864518"/>
              <a:gd name="connsiteY2" fmla="*/ 713787 h 1851780"/>
              <a:gd name="connsiteX3" fmla="*/ 750093 w 1864518"/>
              <a:gd name="connsiteY3" fmla="*/ 1727722 h 1851780"/>
              <a:gd name="connsiteX4" fmla="*/ 0 w 1864518"/>
              <a:gd name="connsiteY4" fmla="*/ 1838213 h 1851780"/>
              <a:gd name="connsiteX0" fmla="*/ 1864518 w 1864518"/>
              <a:gd name="connsiteY0" fmla="*/ 57215 h 1753850"/>
              <a:gd name="connsiteX1" fmla="*/ 866298 w 1864518"/>
              <a:gd name="connsiteY1" fmla="*/ 64835 h 1753850"/>
              <a:gd name="connsiteX2" fmla="*/ 777716 w 1864518"/>
              <a:gd name="connsiteY2" fmla="*/ 615857 h 1753850"/>
              <a:gd name="connsiteX3" fmla="*/ 750093 w 1864518"/>
              <a:gd name="connsiteY3" fmla="*/ 1629792 h 1753850"/>
              <a:gd name="connsiteX4" fmla="*/ 0 w 1864518"/>
              <a:gd name="connsiteY4" fmla="*/ 1740283 h 1753850"/>
              <a:gd name="connsiteX0" fmla="*/ 1864518 w 1864518"/>
              <a:gd name="connsiteY0" fmla="*/ 0 h 1696635"/>
              <a:gd name="connsiteX1" fmla="*/ 866298 w 1864518"/>
              <a:gd name="connsiteY1" fmla="*/ 7620 h 1696635"/>
              <a:gd name="connsiteX2" fmla="*/ 777716 w 1864518"/>
              <a:gd name="connsiteY2" fmla="*/ 558642 h 1696635"/>
              <a:gd name="connsiteX3" fmla="*/ 750093 w 1864518"/>
              <a:gd name="connsiteY3" fmla="*/ 1572577 h 1696635"/>
              <a:gd name="connsiteX4" fmla="*/ 0 w 1864518"/>
              <a:gd name="connsiteY4" fmla="*/ 1683068 h 1696635"/>
              <a:gd name="connsiteX0" fmla="*/ 1864518 w 1864518"/>
              <a:gd name="connsiteY0" fmla="*/ 130 h 1696765"/>
              <a:gd name="connsiteX1" fmla="*/ 866298 w 1864518"/>
              <a:gd name="connsiteY1" fmla="*/ 607 h 1696765"/>
              <a:gd name="connsiteX2" fmla="*/ 777716 w 1864518"/>
              <a:gd name="connsiteY2" fmla="*/ 558772 h 1696765"/>
              <a:gd name="connsiteX3" fmla="*/ 750093 w 1864518"/>
              <a:gd name="connsiteY3" fmla="*/ 1572707 h 1696765"/>
              <a:gd name="connsiteX4" fmla="*/ 0 w 1864518"/>
              <a:gd name="connsiteY4" fmla="*/ 1683198 h 1696765"/>
              <a:gd name="connsiteX0" fmla="*/ 1864518 w 1864518"/>
              <a:gd name="connsiteY0" fmla="*/ 130 h 1696765"/>
              <a:gd name="connsiteX1" fmla="*/ 866298 w 1864518"/>
              <a:gd name="connsiteY1" fmla="*/ 607 h 1696765"/>
              <a:gd name="connsiteX2" fmla="*/ 777716 w 1864518"/>
              <a:gd name="connsiteY2" fmla="*/ 558772 h 1696765"/>
              <a:gd name="connsiteX3" fmla="*/ 750093 w 1864518"/>
              <a:gd name="connsiteY3" fmla="*/ 1572707 h 1696765"/>
              <a:gd name="connsiteX4" fmla="*/ 0 w 1864518"/>
              <a:gd name="connsiteY4" fmla="*/ 1683198 h 1696765"/>
              <a:gd name="connsiteX0" fmla="*/ 1864518 w 1864518"/>
              <a:gd name="connsiteY0" fmla="*/ 130 h 1696765"/>
              <a:gd name="connsiteX1" fmla="*/ 866298 w 1864518"/>
              <a:gd name="connsiteY1" fmla="*/ 607 h 1696765"/>
              <a:gd name="connsiteX2" fmla="*/ 777716 w 1864518"/>
              <a:gd name="connsiteY2" fmla="*/ 558772 h 1696765"/>
              <a:gd name="connsiteX3" fmla="*/ 750093 w 1864518"/>
              <a:gd name="connsiteY3" fmla="*/ 1572707 h 1696765"/>
              <a:gd name="connsiteX4" fmla="*/ 0 w 1864518"/>
              <a:gd name="connsiteY4" fmla="*/ 1683198 h 1696765"/>
              <a:gd name="connsiteX0" fmla="*/ 1864518 w 1864518"/>
              <a:gd name="connsiteY0" fmla="*/ 130 h 1696765"/>
              <a:gd name="connsiteX1" fmla="*/ 866298 w 1864518"/>
              <a:gd name="connsiteY1" fmla="*/ 607 h 1696765"/>
              <a:gd name="connsiteX2" fmla="*/ 777716 w 1864518"/>
              <a:gd name="connsiteY2" fmla="*/ 558772 h 1696765"/>
              <a:gd name="connsiteX3" fmla="*/ 750093 w 1864518"/>
              <a:gd name="connsiteY3" fmla="*/ 1572707 h 1696765"/>
              <a:gd name="connsiteX4" fmla="*/ 0 w 1864518"/>
              <a:gd name="connsiteY4" fmla="*/ 1683198 h 1696765"/>
              <a:gd name="connsiteX0" fmla="*/ 1864518 w 1864518"/>
              <a:gd name="connsiteY0" fmla="*/ 130 h 1697036"/>
              <a:gd name="connsiteX1" fmla="*/ 866298 w 1864518"/>
              <a:gd name="connsiteY1" fmla="*/ 607 h 1697036"/>
              <a:gd name="connsiteX2" fmla="*/ 832485 w 1864518"/>
              <a:gd name="connsiteY2" fmla="*/ 554010 h 1697036"/>
              <a:gd name="connsiteX3" fmla="*/ 750093 w 1864518"/>
              <a:gd name="connsiteY3" fmla="*/ 1572707 h 1697036"/>
              <a:gd name="connsiteX4" fmla="*/ 0 w 1864518"/>
              <a:gd name="connsiteY4" fmla="*/ 1683198 h 1697036"/>
              <a:gd name="connsiteX0" fmla="*/ 1864518 w 1864518"/>
              <a:gd name="connsiteY0" fmla="*/ 130 h 1697036"/>
              <a:gd name="connsiteX1" fmla="*/ 866298 w 1864518"/>
              <a:gd name="connsiteY1" fmla="*/ 607 h 1697036"/>
              <a:gd name="connsiteX2" fmla="*/ 832485 w 1864518"/>
              <a:gd name="connsiteY2" fmla="*/ 554010 h 1697036"/>
              <a:gd name="connsiteX3" fmla="*/ 750093 w 1864518"/>
              <a:gd name="connsiteY3" fmla="*/ 1572707 h 1697036"/>
              <a:gd name="connsiteX4" fmla="*/ 0 w 1864518"/>
              <a:gd name="connsiteY4" fmla="*/ 1683198 h 1697036"/>
              <a:gd name="connsiteX0" fmla="*/ 1864518 w 1864518"/>
              <a:gd name="connsiteY0" fmla="*/ 130 h 1697036"/>
              <a:gd name="connsiteX1" fmla="*/ 866298 w 1864518"/>
              <a:gd name="connsiteY1" fmla="*/ 607 h 1697036"/>
              <a:gd name="connsiteX2" fmla="*/ 832485 w 1864518"/>
              <a:gd name="connsiteY2" fmla="*/ 554010 h 1697036"/>
              <a:gd name="connsiteX3" fmla="*/ 750093 w 1864518"/>
              <a:gd name="connsiteY3" fmla="*/ 1572707 h 1697036"/>
              <a:gd name="connsiteX4" fmla="*/ 0 w 1864518"/>
              <a:gd name="connsiteY4" fmla="*/ 1683198 h 1697036"/>
              <a:gd name="connsiteX0" fmla="*/ 1864518 w 1864518"/>
              <a:gd name="connsiteY0" fmla="*/ 130 h 1697036"/>
              <a:gd name="connsiteX1" fmla="*/ 866298 w 1864518"/>
              <a:gd name="connsiteY1" fmla="*/ 607 h 1697036"/>
              <a:gd name="connsiteX2" fmla="*/ 832485 w 1864518"/>
              <a:gd name="connsiteY2" fmla="*/ 554010 h 1697036"/>
              <a:gd name="connsiteX3" fmla="*/ 750093 w 1864518"/>
              <a:gd name="connsiteY3" fmla="*/ 1572707 h 1697036"/>
              <a:gd name="connsiteX4" fmla="*/ 0 w 1864518"/>
              <a:gd name="connsiteY4" fmla="*/ 1683198 h 1697036"/>
              <a:gd name="connsiteX0" fmla="*/ 1864518 w 1864518"/>
              <a:gd name="connsiteY0" fmla="*/ 130 h 1696361"/>
              <a:gd name="connsiteX1" fmla="*/ 866298 w 1864518"/>
              <a:gd name="connsiteY1" fmla="*/ 607 h 1696361"/>
              <a:gd name="connsiteX2" fmla="*/ 808673 w 1864518"/>
              <a:gd name="connsiteY2" fmla="*/ 565916 h 1696361"/>
              <a:gd name="connsiteX3" fmla="*/ 750093 w 1864518"/>
              <a:gd name="connsiteY3" fmla="*/ 1572707 h 1696361"/>
              <a:gd name="connsiteX4" fmla="*/ 0 w 1864518"/>
              <a:gd name="connsiteY4" fmla="*/ 1683198 h 1696361"/>
              <a:gd name="connsiteX0" fmla="*/ 1864518 w 1864518"/>
              <a:gd name="connsiteY0" fmla="*/ 130 h 1696361"/>
              <a:gd name="connsiteX1" fmla="*/ 866298 w 1864518"/>
              <a:gd name="connsiteY1" fmla="*/ 607 h 1696361"/>
              <a:gd name="connsiteX2" fmla="*/ 808673 w 1864518"/>
              <a:gd name="connsiteY2" fmla="*/ 565916 h 1696361"/>
              <a:gd name="connsiteX3" fmla="*/ 750093 w 1864518"/>
              <a:gd name="connsiteY3" fmla="*/ 1572707 h 1696361"/>
              <a:gd name="connsiteX4" fmla="*/ 0 w 1864518"/>
              <a:gd name="connsiteY4" fmla="*/ 1683198 h 1696361"/>
              <a:gd name="connsiteX0" fmla="*/ 1864518 w 1864518"/>
              <a:gd name="connsiteY0" fmla="*/ 130 h 1696361"/>
              <a:gd name="connsiteX1" fmla="*/ 866298 w 1864518"/>
              <a:gd name="connsiteY1" fmla="*/ 607 h 1696361"/>
              <a:gd name="connsiteX2" fmla="*/ 808673 w 1864518"/>
              <a:gd name="connsiteY2" fmla="*/ 565916 h 1696361"/>
              <a:gd name="connsiteX3" fmla="*/ 750093 w 1864518"/>
              <a:gd name="connsiteY3" fmla="*/ 1572707 h 1696361"/>
              <a:gd name="connsiteX4" fmla="*/ 0 w 1864518"/>
              <a:gd name="connsiteY4" fmla="*/ 1683198 h 1696361"/>
              <a:gd name="connsiteX0" fmla="*/ 1864518 w 1864518"/>
              <a:gd name="connsiteY0" fmla="*/ 130 h 1696361"/>
              <a:gd name="connsiteX1" fmla="*/ 866298 w 1864518"/>
              <a:gd name="connsiteY1" fmla="*/ 607 h 1696361"/>
              <a:gd name="connsiteX2" fmla="*/ 808673 w 1864518"/>
              <a:gd name="connsiteY2" fmla="*/ 565916 h 1696361"/>
              <a:gd name="connsiteX3" fmla="*/ 750093 w 1864518"/>
              <a:gd name="connsiteY3" fmla="*/ 1572707 h 1696361"/>
              <a:gd name="connsiteX4" fmla="*/ 0 w 1864518"/>
              <a:gd name="connsiteY4" fmla="*/ 1683198 h 1696361"/>
              <a:gd name="connsiteX0" fmla="*/ 1864518 w 1864518"/>
              <a:gd name="connsiteY0" fmla="*/ 130 h 1696361"/>
              <a:gd name="connsiteX1" fmla="*/ 866298 w 1864518"/>
              <a:gd name="connsiteY1" fmla="*/ 607 h 1696361"/>
              <a:gd name="connsiteX2" fmla="*/ 808673 w 1864518"/>
              <a:gd name="connsiteY2" fmla="*/ 565916 h 1696361"/>
              <a:gd name="connsiteX3" fmla="*/ 750093 w 1864518"/>
              <a:gd name="connsiteY3" fmla="*/ 1572707 h 1696361"/>
              <a:gd name="connsiteX4" fmla="*/ 0 w 1864518"/>
              <a:gd name="connsiteY4" fmla="*/ 1683198 h 1696361"/>
              <a:gd name="connsiteX0" fmla="*/ 1864518 w 1864518"/>
              <a:gd name="connsiteY0" fmla="*/ 130 h 1696093"/>
              <a:gd name="connsiteX1" fmla="*/ 866298 w 1864518"/>
              <a:gd name="connsiteY1" fmla="*/ 607 h 1696093"/>
              <a:gd name="connsiteX2" fmla="*/ 844391 w 1864518"/>
              <a:gd name="connsiteY2" fmla="*/ 570679 h 1696093"/>
              <a:gd name="connsiteX3" fmla="*/ 750093 w 1864518"/>
              <a:gd name="connsiteY3" fmla="*/ 1572707 h 1696093"/>
              <a:gd name="connsiteX4" fmla="*/ 0 w 1864518"/>
              <a:gd name="connsiteY4" fmla="*/ 1683198 h 1696093"/>
              <a:gd name="connsiteX0" fmla="*/ 1864518 w 1864518"/>
              <a:gd name="connsiteY0" fmla="*/ 130 h 1696093"/>
              <a:gd name="connsiteX1" fmla="*/ 866298 w 1864518"/>
              <a:gd name="connsiteY1" fmla="*/ 607 h 1696093"/>
              <a:gd name="connsiteX2" fmla="*/ 844391 w 1864518"/>
              <a:gd name="connsiteY2" fmla="*/ 570679 h 1696093"/>
              <a:gd name="connsiteX3" fmla="*/ 750093 w 1864518"/>
              <a:gd name="connsiteY3" fmla="*/ 1572707 h 1696093"/>
              <a:gd name="connsiteX4" fmla="*/ 0 w 1864518"/>
              <a:gd name="connsiteY4" fmla="*/ 1683198 h 1696093"/>
              <a:gd name="connsiteX0" fmla="*/ 1864518 w 1864518"/>
              <a:gd name="connsiteY0" fmla="*/ 130 h 1696093"/>
              <a:gd name="connsiteX1" fmla="*/ 866298 w 1864518"/>
              <a:gd name="connsiteY1" fmla="*/ 607 h 1696093"/>
              <a:gd name="connsiteX2" fmla="*/ 844391 w 1864518"/>
              <a:gd name="connsiteY2" fmla="*/ 570679 h 1696093"/>
              <a:gd name="connsiteX3" fmla="*/ 750093 w 1864518"/>
              <a:gd name="connsiteY3" fmla="*/ 1572707 h 1696093"/>
              <a:gd name="connsiteX4" fmla="*/ 0 w 1864518"/>
              <a:gd name="connsiteY4" fmla="*/ 1683198 h 1696093"/>
              <a:gd name="connsiteX0" fmla="*/ 1864518 w 1864518"/>
              <a:gd name="connsiteY0" fmla="*/ 2419 h 1698382"/>
              <a:gd name="connsiteX1" fmla="*/ 847248 w 1864518"/>
              <a:gd name="connsiteY1" fmla="*/ 515 h 1698382"/>
              <a:gd name="connsiteX2" fmla="*/ 844391 w 1864518"/>
              <a:gd name="connsiteY2" fmla="*/ 572968 h 1698382"/>
              <a:gd name="connsiteX3" fmla="*/ 750093 w 1864518"/>
              <a:gd name="connsiteY3" fmla="*/ 1574996 h 1698382"/>
              <a:gd name="connsiteX4" fmla="*/ 0 w 1864518"/>
              <a:gd name="connsiteY4" fmla="*/ 1685487 h 1698382"/>
              <a:gd name="connsiteX0" fmla="*/ 1864518 w 1864518"/>
              <a:gd name="connsiteY0" fmla="*/ 2419 h 1698382"/>
              <a:gd name="connsiteX1" fmla="*/ 847248 w 1864518"/>
              <a:gd name="connsiteY1" fmla="*/ 515 h 1698382"/>
              <a:gd name="connsiteX2" fmla="*/ 844391 w 1864518"/>
              <a:gd name="connsiteY2" fmla="*/ 572968 h 1698382"/>
              <a:gd name="connsiteX3" fmla="*/ 750093 w 1864518"/>
              <a:gd name="connsiteY3" fmla="*/ 1574996 h 1698382"/>
              <a:gd name="connsiteX4" fmla="*/ 0 w 1864518"/>
              <a:gd name="connsiteY4" fmla="*/ 1685487 h 1698382"/>
              <a:gd name="connsiteX0" fmla="*/ 1864518 w 1864518"/>
              <a:gd name="connsiteY0" fmla="*/ 2419 h 1698248"/>
              <a:gd name="connsiteX1" fmla="*/ 847248 w 1864518"/>
              <a:gd name="connsiteY1" fmla="*/ 515 h 1698248"/>
              <a:gd name="connsiteX2" fmla="*/ 844391 w 1864518"/>
              <a:gd name="connsiteY2" fmla="*/ 575349 h 1698248"/>
              <a:gd name="connsiteX3" fmla="*/ 750093 w 1864518"/>
              <a:gd name="connsiteY3" fmla="*/ 1574996 h 1698248"/>
              <a:gd name="connsiteX4" fmla="*/ 0 w 1864518"/>
              <a:gd name="connsiteY4" fmla="*/ 1685487 h 1698248"/>
              <a:gd name="connsiteX0" fmla="*/ 1864518 w 1864518"/>
              <a:gd name="connsiteY0" fmla="*/ 9402 h 1705231"/>
              <a:gd name="connsiteX1" fmla="*/ 837723 w 1864518"/>
              <a:gd name="connsiteY1" fmla="*/ 355 h 1705231"/>
              <a:gd name="connsiteX2" fmla="*/ 844391 w 1864518"/>
              <a:gd name="connsiteY2" fmla="*/ 582332 h 1705231"/>
              <a:gd name="connsiteX3" fmla="*/ 750093 w 1864518"/>
              <a:gd name="connsiteY3" fmla="*/ 1581979 h 1705231"/>
              <a:gd name="connsiteX4" fmla="*/ 0 w 1864518"/>
              <a:gd name="connsiteY4" fmla="*/ 1692470 h 1705231"/>
              <a:gd name="connsiteX0" fmla="*/ 1864518 w 1864518"/>
              <a:gd name="connsiteY0" fmla="*/ 9402 h 1705231"/>
              <a:gd name="connsiteX1" fmla="*/ 837723 w 1864518"/>
              <a:gd name="connsiteY1" fmla="*/ 355 h 1705231"/>
              <a:gd name="connsiteX2" fmla="*/ 844391 w 1864518"/>
              <a:gd name="connsiteY2" fmla="*/ 582332 h 1705231"/>
              <a:gd name="connsiteX3" fmla="*/ 750093 w 1864518"/>
              <a:gd name="connsiteY3" fmla="*/ 1581979 h 1705231"/>
              <a:gd name="connsiteX4" fmla="*/ 0 w 1864518"/>
              <a:gd name="connsiteY4" fmla="*/ 1692470 h 1705231"/>
              <a:gd name="connsiteX0" fmla="*/ 1864518 w 1864518"/>
              <a:gd name="connsiteY0" fmla="*/ 9402 h 1705231"/>
              <a:gd name="connsiteX1" fmla="*/ 837723 w 1864518"/>
              <a:gd name="connsiteY1" fmla="*/ 355 h 1705231"/>
              <a:gd name="connsiteX2" fmla="*/ 844391 w 1864518"/>
              <a:gd name="connsiteY2" fmla="*/ 582332 h 1705231"/>
              <a:gd name="connsiteX3" fmla="*/ 750093 w 1864518"/>
              <a:gd name="connsiteY3" fmla="*/ 1581979 h 1705231"/>
              <a:gd name="connsiteX4" fmla="*/ 0 w 1864518"/>
              <a:gd name="connsiteY4" fmla="*/ 1692470 h 1705231"/>
              <a:gd name="connsiteX0" fmla="*/ 1864518 w 1864518"/>
              <a:gd name="connsiteY0" fmla="*/ 0 h 1695829"/>
              <a:gd name="connsiteX1" fmla="*/ 842486 w 1864518"/>
              <a:gd name="connsiteY1" fmla="*/ 5241 h 1695829"/>
              <a:gd name="connsiteX2" fmla="*/ 844391 w 1864518"/>
              <a:gd name="connsiteY2" fmla="*/ 572930 h 1695829"/>
              <a:gd name="connsiteX3" fmla="*/ 750093 w 1864518"/>
              <a:gd name="connsiteY3" fmla="*/ 1572577 h 1695829"/>
              <a:gd name="connsiteX4" fmla="*/ 0 w 1864518"/>
              <a:gd name="connsiteY4" fmla="*/ 1683068 h 1695829"/>
              <a:gd name="connsiteX0" fmla="*/ 1864518 w 1864518"/>
              <a:gd name="connsiteY0" fmla="*/ 0 h 1695829"/>
              <a:gd name="connsiteX1" fmla="*/ 842486 w 1864518"/>
              <a:gd name="connsiteY1" fmla="*/ 5241 h 1695829"/>
              <a:gd name="connsiteX2" fmla="*/ 844391 w 1864518"/>
              <a:gd name="connsiteY2" fmla="*/ 572930 h 1695829"/>
              <a:gd name="connsiteX3" fmla="*/ 750093 w 1864518"/>
              <a:gd name="connsiteY3" fmla="*/ 1572577 h 1695829"/>
              <a:gd name="connsiteX4" fmla="*/ 0 w 1864518"/>
              <a:gd name="connsiteY4" fmla="*/ 1683068 h 1695829"/>
              <a:gd name="connsiteX0" fmla="*/ 1864518 w 1864518"/>
              <a:gd name="connsiteY0" fmla="*/ 0 h 1695829"/>
              <a:gd name="connsiteX1" fmla="*/ 842486 w 1864518"/>
              <a:gd name="connsiteY1" fmla="*/ 5241 h 1695829"/>
              <a:gd name="connsiteX2" fmla="*/ 844391 w 1864518"/>
              <a:gd name="connsiteY2" fmla="*/ 572930 h 1695829"/>
              <a:gd name="connsiteX3" fmla="*/ 750093 w 1864518"/>
              <a:gd name="connsiteY3" fmla="*/ 1572577 h 1695829"/>
              <a:gd name="connsiteX4" fmla="*/ 0 w 1864518"/>
              <a:gd name="connsiteY4" fmla="*/ 1683068 h 1695829"/>
              <a:gd name="connsiteX0" fmla="*/ 1864518 w 1864518"/>
              <a:gd name="connsiteY0" fmla="*/ 0 h 1683068"/>
              <a:gd name="connsiteX1" fmla="*/ 842486 w 1864518"/>
              <a:gd name="connsiteY1" fmla="*/ 5241 h 1683068"/>
              <a:gd name="connsiteX2" fmla="*/ 844391 w 1864518"/>
              <a:gd name="connsiteY2" fmla="*/ 572930 h 1683068"/>
              <a:gd name="connsiteX3" fmla="*/ 750093 w 1864518"/>
              <a:gd name="connsiteY3" fmla="*/ 1572577 h 1683068"/>
              <a:gd name="connsiteX4" fmla="*/ 0 w 1864518"/>
              <a:gd name="connsiteY4" fmla="*/ 1683068 h 1683068"/>
              <a:gd name="connsiteX0" fmla="*/ 1864518 w 1864518"/>
              <a:gd name="connsiteY0" fmla="*/ 0 h 1689176"/>
              <a:gd name="connsiteX1" fmla="*/ 842486 w 1864518"/>
              <a:gd name="connsiteY1" fmla="*/ 5241 h 1689176"/>
              <a:gd name="connsiteX2" fmla="*/ 844391 w 1864518"/>
              <a:gd name="connsiteY2" fmla="*/ 572930 h 1689176"/>
              <a:gd name="connsiteX3" fmla="*/ 781049 w 1864518"/>
              <a:gd name="connsiteY3" fmla="*/ 1613058 h 1689176"/>
              <a:gd name="connsiteX4" fmla="*/ 0 w 1864518"/>
              <a:gd name="connsiteY4" fmla="*/ 1683068 h 1689176"/>
              <a:gd name="connsiteX0" fmla="*/ 1864518 w 1864518"/>
              <a:gd name="connsiteY0" fmla="*/ 0 h 1691259"/>
              <a:gd name="connsiteX1" fmla="*/ 842486 w 1864518"/>
              <a:gd name="connsiteY1" fmla="*/ 5241 h 1691259"/>
              <a:gd name="connsiteX2" fmla="*/ 844391 w 1864518"/>
              <a:gd name="connsiteY2" fmla="*/ 572930 h 1691259"/>
              <a:gd name="connsiteX3" fmla="*/ 764381 w 1864518"/>
              <a:gd name="connsiteY3" fmla="*/ 1617821 h 1691259"/>
              <a:gd name="connsiteX4" fmla="*/ 0 w 1864518"/>
              <a:gd name="connsiteY4" fmla="*/ 1683068 h 1691259"/>
              <a:gd name="connsiteX0" fmla="*/ 1864518 w 1864518"/>
              <a:gd name="connsiteY0" fmla="*/ 0 h 1691259"/>
              <a:gd name="connsiteX1" fmla="*/ 842486 w 1864518"/>
              <a:gd name="connsiteY1" fmla="*/ 5241 h 1691259"/>
              <a:gd name="connsiteX2" fmla="*/ 844391 w 1864518"/>
              <a:gd name="connsiteY2" fmla="*/ 572930 h 1691259"/>
              <a:gd name="connsiteX3" fmla="*/ 750094 w 1864518"/>
              <a:gd name="connsiteY3" fmla="*/ 1617821 h 1691259"/>
              <a:gd name="connsiteX4" fmla="*/ 0 w 1864518"/>
              <a:gd name="connsiteY4" fmla="*/ 1683068 h 1691259"/>
              <a:gd name="connsiteX0" fmla="*/ 1864518 w 1864518"/>
              <a:gd name="connsiteY0" fmla="*/ 0 h 1690194"/>
              <a:gd name="connsiteX1" fmla="*/ 842486 w 1864518"/>
              <a:gd name="connsiteY1" fmla="*/ 5241 h 1690194"/>
              <a:gd name="connsiteX2" fmla="*/ 844391 w 1864518"/>
              <a:gd name="connsiteY2" fmla="*/ 572930 h 1690194"/>
              <a:gd name="connsiteX3" fmla="*/ 745331 w 1864518"/>
              <a:gd name="connsiteY3" fmla="*/ 1615439 h 1690194"/>
              <a:gd name="connsiteX4" fmla="*/ 0 w 1864518"/>
              <a:gd name="connsiteY4" fmla="*/ 1683068 h 1690194"/>
              <a:gd name="connsiteX0" fmla="*/ 1864518 w 1864518"/>
              <a:gd name="connsiteY0" fmla="*/ 0 h 1690194"/>
              <a:gd name="connsiteX1" fmla="*/ 842486 w 1864518"/>
              <a:gd name="connsiteY1" fmla="*/ 5241 h 1690194"/>
              <a:gd name="connsiteX2" fmla="*/ 844391 w 1864518"/>
              <a:gd name="connsiteY2" fmla="*/ 572930 h 1690194"/>
              <a:gd name="connsiteX3" fmla="*/ 738187 w 1864518"/>
              <a:gd name="connsiteY3" fmla="*/ 1615439 h 1690194"/>
              <a:gd name="connsiteX4" fmla="*/ 0 w 1864518"/>
              <a:gd name="connsiteY4" fmla="*/ 1683068 h 1690194"/>
              <a:gd name="connsiteX0" fmla="*/ 1864518 w 1864518"/>
              <a:gd name="connsiteY0" fmla="*/ 0 h 1690194"/>
              <a:gd name="connsiteX1" fmla="*/ 842486 w 1864518"/>
              <a:gd name="connsiteY1" fmla="*/ 5241 h 1690194"/>
              <a:gd name="connsiteX2" fmla="*/ 844391 w 1864518"/>
              <a:gd name="connsiteY2" fmla="*/ 572930 h 1690194"/>
              <a:gd name="connsiteX3" fmla="*/ 731043 w 1864518"/>
              <a:gd name="connsiteY3" fmla="*/ 1615439 h 1690194"/>
              <a:gd name="connsiteX4" fmla="*/ 0 w 1864518"/>
              <a:gd name="connsiteY4" fmla="*/ 1683068 h 1690194"/>
              <a:gd name="connsiteX0" fmla="*/ 1864518 w 1864518"/>
              <a:gd name="connsiteY0" fmla="*/ 0 h 1688207"/>
              <a:gd name="connsiteX1" fmla="*/ 842486 w 1864518"/>
              <a:gd name="connsiteY1" fmla="*/ 5241 h 1688207"/>
              <a:gd name="connsiteX2" fmla="*/ 844391 w 1864518"/>
              <a:gd name="connsiteY2" fmla="*/ 572930 h 1688207"/>
              <a:gd name="connsiteX3" fmla="*/ 731043 w 1864518"/>
              <a:gd name="connsiteY3" fmla="*/ 1610676 h 1688207"/>
              <a:gd name="connsiteX4" fmla="*/ 0 w 1864518"/>
              <a:gd name="connsiteY4" fmla="*/ 1683068 h 1688207"/>
              <a:gd name="connsiteX0" fmla="*/ 1864518 w 1864518"/>
              <a:gd name="connsiteY0" fmla="*/ 0 h 1685622"/>
              <a:gd name="connsiteX1" fmla="*/ 842486 w 1864518"/>
              <a:gd name="connsiteY1" fmla="*/ 5241 h 1685622"/>
              <a:gd name="connsiteX2" fmla="*/ 844391 w 1864518"/>
              <a:gd name="connsiteY2" fmla="*/ 572930 h 1685622"/>
              <a:gd name="connsiteX3" fmla="*/ 731043 w 1864518"/>
              <a:gd name="connsiteY3" fmla="*/ 1603532 h 1685622"/>
              <a:gd name="connsiteX4" fmla="*/ 0 w 1864518"/>
              <a:gd name="connsiteY4" fmla="*/ 1683068 h 168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518" h="1685622">
                <a:moveTo>
                  <a:pt x="1864518" y="0"/>
                </a:moveTo>
                <a:cubicBezTo>
                  <a:pt x="1404460" y="9048"/>
                  <a:pt x="1235392" y="1907"/>
                  <a:pt x="842486" y="5241"/>
                </a:cubicBezTo>
                <a:cubicBezTo>
                  <a:pt x="843914" y="581741"/>
                  <a:pt x="839948" y="4129"/>
                  <a:pt x="844391" y="572930"/>
                </a:cubicBezTo>
                <a:cubicBezTo>
                  <a:pt x="834549" y="920275"/>
                  <a:pt x="876538" y="1489947"/>
                  <a:pt x="731043" y="1603532"/>
                </a:cubicBezTo>
                <a:cubicBezTo>
                  <a:pt x="585548" y="1717117"/>
                  <a:pt x="309562" y="1677988"/>
                  <a:pt x="0" y="1683068"/>
                </a:cubicBezTo>
              </a:path>
            </a:pathLst>
          </a:cu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DCEF489F-59A4-4807-ABDE-D88F47C0B31F}"/>
              </a:ext>
            </a:extLst>
          </p:cNvPr>
          <p:cNvCxnSpPr>
            <a:cxnSpLocks/>
          </p:cNvCxnSpPr>
          <p:nvPr/>
        </p:nvCxnSpPr>
        <p:spPr>
          <a:xfrm>
            <a:off x="5598638" y="4792861"/>
            <a:ext cx="812281" cy="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Freeform: Shape 569">
            <a:extLst>
              <a:ext uri="{FF2B5EF4-FFF2-40B4-BE49-F238E27FC236}">
                <a16:creationId xmlns:a16="http://schemas.microsoft.com/office/drawing/2014/main" id="{AEFCD9D9-D13F-45E5-A621-E1AEE3C73F24}"/>
              </a:ext>
            </a:extLst>
          </p:cNvPr>
          <p:cNvSpPr/>
          <p:nvPr/>
        </p:nvSpPr>
        <p:spPr>
          <a:xfrm>
            <a:off x="6406804" y="3829078"/>
            <a:ext cx="1020763" cy="966788"/>
          </a:xfrm>
          <a:custGeom>
            <a:avLst/>
            <a:gdLst>
              <a:gd name="connsiteX0" fmla="*/ 31880 w 1047880"/>
              <a:gd name="connsiteY0" fmla="*/ 938842 h 938842"/>
              <a:gd name="connsiteX1" fmla="*/ 19180 w 1047880"/>
              <a:gd name="connsiteY1" fmla="*/ 729292 h 938842"/>
              <a:gd name="connsiteX2" fmla="*/ 25530 w 1047880"/>
              <a:gd name="connsiteY2" fmla="*/ 538792 h 938842"/>
              <a:gd name="connsiteX3" fmla="*/ 130 w 1047880"/>
              <a:gd name="connsiteY3" fmla="*/ 341942 h 938842"/>
              <a:gd name="connsiteX4" fmla="*/ 38230 w 1047880"/>
              <a:gd name="connsiteY4" fmla="*/ 132392 h 938842"/>
              <a:gd name="connsiteX5" fmla="*/ 222380 w 1047880"/>
              <a:gd name="connsiteY5" fmla="*/ 87942 h 938842"/>
              <a:gd name="connsiteX6" fmla="*/ 755780 w 1047880"/>
              <a:gd name="connsiteY6" fmla="*/ 11742 h 938842"/>
              <a:gd name="connsiteX7" fmla="*/ 1047880 w 1047880"/>
              <a:gd name="connsiteY7" fmla="*/ 5392 h 938842"/>
              <a:gd name="connsiteX0" fmla="*/ 27118 w 1047880"/>
              <a:gd name="connsiteY0" fmla="*/ 943605 h 943605"/>
              <a:gd name="connsiteX1" fmla="*/ 19180 w 1047880"/>
              <a:gd name="connsiteY1" fmla="*/ 729292 h 943605"/>
              <a:gd name="connsiteX2" fmla="*/ 25530 w 1047880"/>
              <a:gd name="connsiteY2" fmla="*/ 538792 h 943605"/>
              <a:gd name="connsiteX3" fmla="*/ 130 w 1047880"/>
              <a:gd name="connsiteY3" fmla="*/ 341942 h 943605"/>
              <a:gd name="connsiteX4" fmla="*/ 38230 w 1047880"/>
              <a:gd name="connsiteY4" fmla="*/ 132392 h 943605"/>
              <a:gd name="connsiteX5" fmla="*/ 222380 w 1047880"/>
              <a:gd name="connsiteY5" fmla="*/ 87942 h 943605"/>
              <a:gd name="connsiteX6" fmla="*/ 755780 w 1047880"/>
              <a:gd name="connsiteY6" fmla="*/ 11742 h 943605"/>
              <a:gd name="connsiteX7" fmla="*/ 1047880 w 1047880"/>
              <a:gd name="connsiteY7" fmla="*/ 5392 h 943605"/>
              <a:gd name="connsiteX0" fmla="*/ 27118 w 1047880"/>
              <a:gd name="connsiteY0" fmla="*/ 947136 h 947136"/>
              <a:gd name="connsiteX1" fmla="*/ 19180 w 1047880"/>
              <a:gd name="connsiteY1" fmla="*/ 732823 h 947136"/>
              <a:gd name="connsiteX2" fmla="*/ 25530 w 1047880"/>
              <a:gd name="connsiteY2" fmla="*/ 542323 h 947136"/>
              <a:gd name="connsiteX3" fmla="*/ 130 w 1047880"/>
              <a:gd name="connsiteY3" fmla="*/ 345473 h 947136"/>
              <a:gd name="connsiteX4" fmla="*/ 38230 w 1047880"/>
              <a:gd name="connsiteY4" fmla="*/ 135923 h 947136"/>
              <a:gd name="connsiteX5" fmla="*/ 222380 w 1047880"/>
              <a:gd name="connsiteY5" fmla="*/ 91473 h 947136"/>
              <a:gd name="connsiteX6" fmla="*/ 758162 w 1047880"/>
              <a:gd name="connsiteY6" fmla="*/ 8129 h 947136"/>
              <a:gd name="connsiteX7" fmla="*/ 1047880 w 1047880"/>
              <a:gd name="connsiteY7" fmla="*/ 8923 h 947136"/>
              <a:gd name="connsiteX0" fmla="*/ 27167 w 1047929"/>
              <a:gd name="connsiteY0" fmla="*/ 947136 h 947136"/>
              <a:gd name="connsiteX1" fmla="*/ 19229 w 1047929"/>
              <a:gd name="connsiteY1" fmla="*/ 732823 h 947136"/>
              <a:gd name="connsiteX2" fmla="*/ 25579 w 1047929"/>
              <a:gd name="connsiteY2" fmla="*/ 542323 h 947136"/>
              <a:gd name="connsiteX3" fmla="*/ 179 w 1047929"/>
              <a:gd name="connsiteY3" fmla="*/ 345473 h 947136"/>
              <a:gd name="connsiteX4" fmla="*/ 40660 w 1047929"/>
              <a:gd name="connsiteY4" fmla="*/ 21623 h 947136"/>
              <a:gd name="connsiteX5" fmla="*/ 222429 w 1047929"/>
              <a:gd name="connsiteY5" fmla="*/ 91473 h 947136"/>
              <a:gd name="connsiteX6" fmla="*/ 758211 w 1047929"/>
              <a:gd name="connsiteY6" fmla="*/ 8129 h 947136"/>
              <a:gd name="connsiteX7" fmla="*/ 1047929 w 1047929"/>
              <a:gd name="connsiteY7" fmla="*/ 8923 h 947136"/>
              <a:gd name="connsiteX0" fmla="*/ 27167 w 1047929"/>
              <a:gd name="connsiteY0" fmla="*/ 948754 h 948754"/>
              <a:gd name="connsiteX1" fmla="*/ 19229 w 1047929"/>
              <a:gd name="connsiteY1" fmla="*/ 734441 h 948754"/>
              <a:gd name="connsiteX2" fmla="*/ 25579 w 1047929"/>
              <a:gd name="connsiteY2" fmla="*/ 543941 h 948754"/>
              <a:gd name="connsiteX3" fmla="*/ 179 w 1047929"/>
              <a:gd name="connsiteY3" fmla="*/ 347091 h 948754"/>
              <a:gd name="connsiteX4" fmla="*/ 40660 w 1047929"/>
              <a:gd name="connsiteY4" fmla="*/ 23241 h 948754"/>
              <a:gd name="connsiteX5" fmla="*/ 229572 w 1047929"/>
              <a:gd name="connsiteY5" fmla="*/ 24035 h 948754"/>
              <a:gd name="connsiteX6" fmla="*/ 758211 w 1047929"/>
              <a:gd name="connsiteY6" fmla="*/ 9747 h 948754"/>
              <a:gd name="connsiteX7" fmla="*/ 1047929 w 1047929"/>
              <a:gd name="connsiteY7" fmla="*/ 10541 h 948754"/>
              <a:gd name="connsiteX0" fmla="*/ 27167 w 1047929"/>
              <a:gd name="connsiteY0" fmla="*/ 951180 h 951180"/>
              <a:gd name="connsiteX1" fmla="*/ 19229 w 1047929"/>
              <a:gd name="connsiteY1" fmla="*/ 736867 h 951180"/>
              <a:gd name="connsiteX2" fmla="*/ 25579 w 1047929"/>
              <a:gd name="connsiteY2" fmla="*/ 546367 h 951180"/>
              <a:gd name="connsiteX3" fmla="*/ 179 w 1047929"/>
              <a:gd name="connsiteY3" fmla="*/ 349517 h 951180"/>
              <a:gd name="connsiteX4" fmla="*/ 40660 w 1047929"/>
              <a:gd name="connsiteY4" fmla="*/ 25667 h 951180"/>
              <a:gd name="connsiteX5" fmla="*/ 229572 w 1047929"/>
              <a:gd name="connsiteY5" fmla="*/ 19317 h 951180"/>
              <a:gd name="connsiteX6" fmla="*/ 758211 w 1047929"/>
              <a:gd name="connsiteY6" fmla="*/ 12173 h 951180"/>
              <a:gd name="connsiteX7" fmla="*/ 1047929 w 1047929"/>
              <a:gd name="connsiteY7" fmla="*/ 12967 h 951180"/>
              <a:gd name="connsiteX0" fmla="*/ 27167 w 1052691"/>
              <a:gd name="connsiteY0" fmla="*/ 952506 h 952506"/>
              <a:gd name="connsiteX1" fmla="*/ 19229 w 1052691"/>
              <a:gd name="connsiteY1" fmla="*/ 738193 h 952506"/>
              <a:gd name="connsiteX2" fmla="*/ 25579 w 1052691"/>
              <a:gd name="connsiteY2" fmla="*/ 547693 h 952506"/>
              <a:gd name="connsiteX3" fmla="*/ 179 w 1052691"/>
              <a:gd name="connsiteY3" fmla="*/ 350843 h 952506"/>
              <a:gd name="connsiteX4" fmla="*/ 40660 w 1052691"/>
              <a:gd name="connsiteY4" fmla="*/ 26993 h 952506"/>
              <a:gd name="connsiteX5" fmla="*/ 229572 w 1052691"/>
              <a:gd name="connsiteY5" fmla="*/ 20643 h 952506"/>
              <a:gd name="connsiteX6" fmla="*/ 758211 w 1052691"/>
              <a:gd name="connsiteY6" fmla="*/ 13499 h 952506"/>
              <a:gd name="connsiteX7" fmla="*/ 1052691 w 1052691"/>
              <a:gd name="connsiteY7" fmla="*/ 2387 h 952506"/>
              <a:gd name="connsiteX0" fmla="*/ 27167 w 1040785"/>
              <a:gd name="connsiteY0" fmla="*/ 952506 h 952506"/>
              <a:gd name="connsiteX1" fmla="*/ 19229 w 1040785"/>
              <a:gd name="connsiteY1" fmla="*/ 738193 h 952506"/>
              <a:gd name="connsiteX2" fmla="*/ 25579 w 1040785"/>
              <a:gd name="connsiteY2" fmla="*/ 547693 h 952506"/>
              <a:gd name="connsiteX3" fmla="*/ 179 w 1040785"/>
              <a:gd name="connsiteY3" fmla="*/ 350843 h 952506"/>
              <a:gd name="connsiteX4" fmla="*/ 40660 w 1040785"/>
              <a:gd name="connsiteY4" fmla="*/ 26993 h 952506"/>
              <a:gd name="connsiteX5" fmla="*/ 229572 w 1040785"/>
              <a:gd name="connsiteY5" fmla="*/ 20643 h 952506"/>
              <a:gd name="connsiteX6" fmla="*/ 758211 w 1040785"/>
              <a:gd name="connsiteY6" fmla="*/ 13499 h 952506"/>
              <a:gd name="connsiteX7" fmla="*/ 1040785 w 1040785"/>
              <a:gd name="connsiteY7" fmla="*/ 2387 h 952506"/>
              <a:gd name="connsiteX0" fmla="*/ 27167 w 1040785"/>
              <a:gd name="connsiteY0" fmla="*/ 954154 h 954154"/>
              <a:gd name="connsiteX1" fmla="*/ 19229 w 1040785"/>
              <a:gd name="connsiteY1" fmla="*/ 739841 h 954154"/>
              <a:gd name="connsiteX2" fmla="*/ 25579 w 1040785"/>
              <a:gd name="connsiteY2" fmla="*/ 549341 h 954154"/>
              <a:gd name="connsiteX3" fmla="*/ 179 w 1040785"/>
              <a:gd name="connsiteY3" fmla="*/ 352491 h 954154"/>
              <a:gd name="connsiteX4" fmla="*/ 40660 w 1040785"/>
              <a:gd name="connsiteY4" fmla="*/ 28641 h 954154"/>
              <a:gd name="connsiteX5" fmla="*/ 229572 w 1040785"/>
              <a:gd name="connsiteY5" fmla="*/ 22291 h 954154"/>
              <a:gd name="connsiteX6" fmla="*/ 758211 w 1040785"/>
              <a:gd name="connsiteY6" fmla="*/ 5622 h 954154"/>
              <a:gd name="connsiteX7" fmla="*/ 1040785 w 1040785"/>
              <a:gd name="connsiteY7" fmla="*/ 4035 h 954154"/>
              <a:gd name="connsiteX0" fmla="*/ 27167 w 1040785"/>
              <a:gd name="connsiteY0" fmla="*/ 951010 h 951010"/>
              <a:gd name="connsiteX1" fmla="*/ 19229 w 1040785"/>
              <a:gd name="connsiteY1" fmla="*/ 736697 h 951010"/>
              <a:gd name="connsiteX2" fmla="*/ 25579 w 1040785"/>
              <a:gd name="connsiteY2" fmla="*/ 546197 h 951010"/>
              <a:gd name="connsiteX3" fmla="*/ 179 w 1040785"/>
              <a:gd name="connsiteY3" fmla="*/ 349347 h 951010"/>
              <a:gd name="connsiteX4" fmla="*/ 40660 w 1040785"/>
              <a:gd name="connsiteY4" fmla="*/ 25497 h 951010"/>
              <a:gd name="connsiteX5" fmla="*/ 229572 w 1040785"/>
              <a:gd name="connsiteY5" fmla="*/ 19147 h 951010"/>
              <a:gd name="connsiteX6" fmla="*/ 758211 w 1040785"/>
              <a:gd name="connsiteY6" fmla="*/ 2478 h 951010"/>
              <a:gd name="connsiteX7" fmla="*/ 1040785 w 1040785"/>
              <a:gd name="connsiteY7" fmla="*/ 891 h 951010"/>
              <a:gd name="connsiteX0" fmla="*/ 27167 w 1040785"/>
              <a:gd name="connsiteY0" fmla="*/ 950801 h 950801"/>
              <a:gd name="connsiteX1" fmla="*/ 19229 w 1040785"/>
              <a:gd name="connsiteY1" fmla="*/ 736488 h 950801"/>
              <a:gd name="connsiteX2" fmla="*/ 25579 w 1040785"/>
              <a:gd name="connsiteY2" fmla="*/ 545988 h 950801"/>
              <a:gd name="connsiteX3" fmla="*/ 179 w 1040785"/>
              <a:gd name="connsiteY3" fmla="*/ 349138 h 950801"/>
              <a:gd name="connsiteX4" fmla="*/ 40660 w 1040785"/>
              <a:gd name="connsiteY4" fmla="*/ 25288 h 950801"/>
              <a:gd name="connsiteX5" fmla="*/ 229572 w 1040785"/>
              <a:gd name="connsiteY5" fmla="*/ 18938 h 950801"/>
              <a:gd name="connsiteX6" fmla="*/ 758211 w 1040785"/>
              <a:gd name="connsiteY6" fmla="*/ 2269 h 950801"/>
              <a:gd name="connsiteX7" fmla="*/ 1040785 w 1040785"/>
              <a:gd name="connsiteY7" fmla="*/ 682 h 950801"/>
              <a:gd name="connsiteX0" fmla="*/ 54710 w 1068328"/>
              <a:gd name="connsiteY0" fmla="*/ 957559 h 957559"/>
              <a:gd name="connsiteX1" fmla="*/ 46772 w 1068328"/>
              <a:gd name="connsiteY1" fmla="*/ 743246 h 957559"/>
              <a:gd name="connsiteX2" fmla="*/ 53122 w 1068328"/>
              <a:gd name="connsiteY2" fmla="*/ 552746 h 957559"/>
              <a:gd name="connsiteX3" fmla="*/ 27722 w 1068328"/>
              <a:gd name="connsiteY3" fmla="*/ 355896 h 957559"/>
              <a:gd name="connsiteX4" fmla="*/ 68203 w 1068328"/>
              <a:gd name="connsiteY4" fmla="*/ 32046 h 957559"/>
              <a:gd name="connsiteX5" fmla="*/ 785754 w 1068328"/>
              <a:gd name="connsiteY5" fmla="*/ 9027 h 957559"/>
              <a:gd name="connsiteX6" fmla="*/ 1068328 w 1068328"/>
              <a:gd name="connsiteY6" fmla="*/ 7440 h 957559"/>
              <a:gd name="connsiteX0" fmla="*/ 27168 w 1040786"/>
              <a:gd name="connsiteY0" fmla="*/ 1009537 h 1009537"/>
              <a:gd name="connsiteX1" fmla="*/ 19230 w 1040786"/>
              <a:gd name="connsiteY1" fmla="*/ 795224 h 1009537"/>
              <a:gd name="connsiteX2" fmla="*/ 25580 w 1040786"/>
              <a:gd name="connsiteY2" fmla="*/ 604724 h 1009537"/>
              <a:gd name="connsiteX3" fmla="*/ 180 w 1040786"/>
              <a:gd name="connsiteY3" fmla="*/ 407874 h 1009537"/>
              <a:gd name="connsiteX4" fmla="*/ 40661 w 1040786"/>
              <a:gd name="connsiteY4" fmla="*/ 84024 h 1009537"/>
              <a:gd name="connsiteX5" fmla="*/ 758212 w 1040786"/>
              <a:gd name="connsiteY5" fmla="*/ 61005 h 1009537"/>
              <a:gd name="connsiteX6" fmla="*/ 1040786 w 1040786"/>
              <a:gd name="connsiteY6" fmla="*/ 59418 h 1009537"/>
              <a:gd name="connsiteX0" fmla="*/ 89768 w 1103386"/>
              <a:gd name="connsiteY0" fmla="*/ 950119 h 950119"/>
              <a:gd name="connsiteX1" fmla="*/ 81830 w 1103386"/>
              <a:gd name="connsiteY1" fmla="*/ 735806 h 950119"/>
              <a:gd name="connsiteX2" fmla="*/ 88180 w 1103386"/>
              <a:gd name="connsiteY2" fmla="*/ 545306 h 950119"/>
              <a:gd name="connsiteX3" fmla="*/ 62780 w 1103386"/>
              <a:gd name="connsiteY3" fmla="*/ 348456 h 950119"/>
              <a:gd name="connsiteX4" fmla="*/ 103261 w 1103386"/>
              <a:gd name="connsiteY4" fmla="*/ 24606 h 950119"/>
              <a:gd name="connsiteX5" fmla="*/ 820812 w 1103386"/>
              <a:gd name="connsiteY5" fmla="*/ 1587 h 950119"/>
              <a:gd name="connsiteX6" fmla="*/ 1103386 w 1103386"/>
              <a:gd name="connsiteY6" fmla="*/ 0 h 950119"/>
              <a:gd name="connsiteX0" fmla="*/ 44092 w 1057710"/>
              <a:gd name="connsiteY0" fmla="*/ 950119 h 950119"/>
              <a:gd name="connsiteX1" fmla="*/ 36154 w 1057710"/>
              <a:gd name="connsiteY1" fmla="*/ 735806 h 950119"/>
              <a:gd name="connsiteX2" fmla="*/ 42504 w 1057710"/>
              <a:gd name="connsiteY2" fmla="*/ 545306 h 950119"/>
              <a:gd name="connsiteX3" fmla="*/ 57585 w 1057710"/>
              <a:gd name="connsiteY3" fmla="*/ 24606 h 950119"/>
              <a:gd name="connsiteX4" fmla="*/ 775136 w 1057710"/>
              <a:gd name="connsiteY4" fmla="*/ 1587 h 950119"/>
              <a:gd name="connsiteX5" fmla="*/ 1057710 w 1057710"/>
              <a:gd name="connsiteY5" fmla="*/ 0 h 950119"/>
              <a:gd name="connsiteX0" fmla="*/ 46820 w 1060438"/>
              <a:gd name="connsiteY0" fmla="*/ 950119 h 950119"/>
              <a:gd name="connsiteX1" fmla="*/ 38882 w 1060438"/>
              <a:gd name="connsiteY1" fmla="*/ 735806 h 950119"/>
              <a:gd name="connsiteX2" fmla="*/ 60313 w 1060438"/>
              <a:gd name="connsiteY2" fmla="*/ 24606 h 950119"/>
              <a:gd name="connsiteX3" fmla="*/ 777864 w 1060438"/>
              <a:gd name="connsiteY3" fmla="*/ 1587 h 950119"/>
              <a:gd name="connsiteX4" fmla="*/ 1060438 w 1060438"/>
              <a:gd name="connsiteY4" fmla="*/ 0 h 950119"/>
              <a:gd name="connsiteX0" fmla="*/ 43700 w 1057318"/>
              <a:gd name="connsiteY0" fmla="*/ 950119 h 950119"/>
              <a:gd name="connsiteX1" fmla="*/ 57193 w 1057318"/>
              <a:gd name="connsiteY1" fmla="*/ 24606 h 950119"/>
              <a:gd name="connsiteX2" fmla="*/ 774744 w 1057318"/>
              <a:gd name="connsiteY2" fmla="*/ 1587 h 950119"/>
              <a:gd name="connsiteX3" fmla="*/ 1057318 w 1057318"/>
              <a:gd name="connsiteY3" fmla="*/ 0 h 950119"/>
              <a:gd name="connsiteX0" fmla="*/ 39223 w 1059985"/>
              <a:gd name="connsiteY0" fmla="*/ 1003791 h 1003791"/>
              <a:gd name="connsiteX1" fmla="*/ 59860 w 1059985"/>
              <a:gd name="connsiteY1" fmla="*/ 75897 h 1003791"/>
              <a:gd name="connsiteX2" fmla="*/ 777411 w 1059985"/>
              <a:gd name="connsiteY2" fmla="*/ 52878 h 1003791"/>
              <a:gd name="connsiteX3" fmla="*/ 1059985 w 1059985"/>
              <a:gd name="connsiteY3" fmla="*/ 51291 h 1003791"/>
              <a:gd name="connsiteX0" fmla="*/ 0 w 1020762"/>
              <a:gd name="connsiteY0" fmla="*/ 1003791 h 1003791"/>
              <a:gd name="connsiteX1" fmla="*/ 20637 w 1020762"/>
              <a:gd name="connsiteY1" fmla="*/ 75897 h 1003791"/>
              <a:gd name="connsiteX2" fmla="*/ 738188 w 1020762"/>
              <a:gd name="connsiteY2" fmla="*/ 52878 h 1003791"/>
              <a:gd name="connsiteX3" fmla="*/ 1020762 w 1020762"/>
              <a:gd name="connsiteY3" fmla="*/ 51291 h 1003791"/>
              <a:gd name="connsiteX0" fmla="*/ 0 w 1020762"/>
              <a:gd name="connsiteY0" fmla="*/ 952500 h 952500"/>
              <a:gd name="connsiteX1" fmla="*/ 20637 w 1020762"/>
              <a:gd name="connsiteY1" fmla="*/ 24606 h 952500"/>
              <a:gd name="connsiteX2" fmla="*/ 738188 w 1020762"/>
              <a:gd name="connsiteY2" fmla="*/ 1587 h 952500"/>
              <a:gd name="connsiteX3" fmla="*/ 1020762 w 1020762"/>
              <a:gd name="connsiteY3" fmla="*/ 0 h 952500"/>
              <a:gd name="connsiteX0" fmla="*/ 0 w 1020762"/>
              <a:gd name="connsiteY0" fmla="*/ 952500 h 952500"/>
              <a:gd name="connsiteX1" fmla="*/ 20637 w 1020762"/>
              <a:gd name="connsiteY1" fmla="*/ 24606 h 952500"/>
              <a:gd name="connsiteX2" fmla="*/ 738188 w 1020762"/>
              <a:gd name="connsiteY2" fmla="*/ 1587 h 952500"/>
              <a:gd name="connsiteX3" fmla="*/ 1020762 w 1020762"/>
              <a:gd name="connsiteY3" fmla="*/ 0 h 952500"/>
              <a:gd name="connsiteX0" fmla="*/ 0 w 1020762"/>
              <a:gd name="connsiteY0" fmla="*/ 953093 h 953093"/>
              <a:gd name="connsiteX1" fmla="*/ 30162 w 1020762"/>
              <a:gd name="connsiteY1" fmla="*/ 25199 h 953093"/>
              <a:gd name="connsiteX2" fmla="*/ 738188 w 1020762"/>
              <a:gd name="connsiteY2" fmla="*/ 2180 h 953093"/>
              <a:gd name="connsiteX3" fmla="*/ 1020762 w 1020762"/>
              <a:gd name="connsiteY3" fmla="*/ 593 h 953093"/>
              <a:gd name="connsiteX0" fmla="*/ 0 w 1020762"/>
              <a:gd name="connsiteY0" fmla="*/ 953093 h 953093"/>
              <a:gd name="connsiteX1" fmla="*/ 15875 w 1020762"/>
              <a:gd name="connsiteY1" fmla="*/ 25199 h 953093"/>
              <a:gd name="connsiteX2" fmla="*/ 738188 w 1020762"/>
              <a:gd name="connsiteY2" fmla="*/ 2180 h 953093"/>
              <a:gd name="connsiteX3" fmla="*/ 1020762 w 1020762"/>
              <a:gd name="connsiteY3" fmla="*/ 593 h 953093"/>
              <a:gd name="connsiteX0" fmla="*/ 0 w 1020762"/>
              <a:gd name="connsiteY0" fmla="*/ 953093 h 953093"/>
              <a:gd name="connsiteX1" fmla="*/ 15875 w 1020762"/>
              <a:gd name="connsiteY1" fmla="*/ 25199 h 953093"/>
              <a:gd name="connsiteX2" fmla="*/ 738188 w 1020762"/>
              <a:gd name="connsiteY2" fmla="*/ 2180 h 953093"/>
              <a:gd name="connsiteX3" fmla="*/ 1020762 w 1020762"/>
              <a:gd name="connsiteY3" fmla="*/ 593 h 953093"/>
              <a:gd name="connsiteX0" fmla="*/ 0 w 1020762"/>
              <a:gd name="connsiteY0" fmla="*/ 967380 h 967380"/>
              <a:gd name="connsiteX1" fmla="*/ 15875 w 1020762"/>
              <a:gd name="connsiteY1" fmla="*/ 25199 h 967380"/>
              <a:gd name="connsiteX2" fmla="*/ 738188 w 1020762"/>
              <a:gd name="connsiteY2" fmla="*/ 2180 h 967380"/>
              <a:gd name="connsiteX3" fmla="*/ 1020762 w 1020762"/>
              <a:gd name="connsiteY3" fmla="*/ 593 h 967380"/>
              <a:gd name="connsiteX0" fmla="*/ 0 w 1020762"/>
              <a:gd name="connsiteY0" fmla="*/ 966787 h 966787"/>
              <a:gd name="connsiteX1" fmla="*/ 20638 w 1020762"/>
              <a:gd name="connsiteY1" fmla="*/ 7938 h 966787"/>
              <a:gd name="connsiteX2" fmla="*/ 738188 w 1020762"/>
              <a:gd name="connsiteY2" fmla="*/ 1587 h 966787"/>
              <a:gd name="connsiteX3" fmla="*/ 1020762 w 1020762"/>
              <a:gd name="connsiteY3" fmla="*/ 0 h 966787"/>
              <a:gd name="connsiteX0" fmla="*/ 0 w 1020762"/>
              <a:gd name="connsiteY0" fmla="*/ 966787 h 966787"/>
              <a:gd name="connsiteX1" fmla="*/ 20638 w 1020762"/>
              <a:gd name="connsiteY1" fmla="*/ 7938 h 966787"/>
              <a:gd name="connsiteX2" fmla="*/ 738188 w 1020762"/>
              <a:gd name="connsiteY2" fmla="*/ 1587 h 966787"/>
              <a:gd name="connsiteX3" fmla="*/ 1020762 w 1020762"/>
              <a:gd name="connsiteY3" fmla="*/ 0 h 966787"/>
              <a:gd name="connsiteX0" fmla="*/ 0 w 1020762"/>
              <a:gd name="connsiteY0" fmla="*/ 970756 h 970756"/>
              <a:gd name="connsiteX1" fmla="*/ 20638 w 1020762"/>
              <a:gd name="connsiteY1" fmla="*/ 0 h 970756"/>
              <a:gd name="connsiteX2" fmla="*/ 738188 w 1020762"/>
              <a:gd name="connsiteY2" fmla="*/ 5556 h 970756"/>
              <a:gd name="connsiteX3" fmla="*/ 1020762 w 1020762"/>
              <a:gd name="connsiteY3" fmla="*/ 3969 h 970756"/>
              <a:gd name="connsiteX0" fmla="*/ 0 w 1020762"/>
              <a:gd name="connsiteY0" fmla="*/ 966787 h 966787"/>
              <a:gd name="connsiteX1" fmla="*/ 23019 w 1020762"/>
              <a:gd name="connsiteY1" fmla="*/ 3175 h 966787"/>
              <a:gd name="connsiteX2" fmla="*/ 738188 w 1020762"/>
              <a:gd name="connsiteY2" fmla="*/ 1587 h 966787"/>
              <a:gd name="connsiteX3" fmla="*/ 1020762 w 1020762"/>
              <a:gd name="connsiteY3" fmla="*/ 0 h 966787"/>
              <a:gd name="connsiteX0" fmla="*/ 0 w 1020762"/>
              <a:gd name="connsiteY0" fmla="*/ 977900 h 977900"/>
              <a:gd name="connsiteX1" fmla="*/ 3969 w 1020762"/>
              <a:gd name="connsiteY1" fmla="*/ 0 h 977900"/>
              <a:gd name="connsiteX2" fmla="*/ 738188 w 1020762"/>
              <a:gd name="connsiteY2" fmla="*/ 12700 h 977900"/>
              <a:gd name="connsiteX3" fmla="*/ 1020762 w 1020762"/>
              <a:gd name="connsiteY3" fmla="*/ 11113 h 977900"/>
              <a:gd name="connsiteX0" fmla="*/ 0 w 1020762"/>
              <a:gd name="connsiteY0" fmla="*/ 966787 h 966787"/>
              <a:gd name="connsiteX1" fmla="*/ 8732 w 1020762"/>
              <a:gd name="connsiteY1" fmla="*/ 7937 h 966787"/>
              <a:gd name="connsiteX2" fmla="*/ 738188 w 1020762"/>
              <a:gd name="connsiteY2" fmla="*/ 1587 h 966787"/>
              <a:gd name="connsiteX3" fmla="*/ 1020762 w 1020762"/>
              <a:gd name="connsiteY3" fmla="*/ 0 h 966787"/>
              <a:gd name="connsiteX0" fmla="*/ 2952 w 1023714"/>
              <a:gd name="connsiteY0" fmla="*/ 966889 h 966889"/>
              <a:gd name="connsiteX1" fmla="*/ 2159 w 1023714"/>
              <a:gd name="connsiteY1" fmla="*/ 17564 h 966889"/>
              <a:gd name="connsiteX2" fmla="*/ 741140 w 1023714"/>
              <a:gd name="connsiteY2" fmla="*/ 1689 h 966889"/>
              <a:gd name="connsiteX3" fmla="*/ 1023714 w 1023714"/>
              <a:gd name="connsiteY3" fmla="*/ 102 h 966889"/>
              <a:gd name="connsiteX0" fmla="*/ 7162 w 1027924"/>
              <a:gd name="connsiteY0" fmla="*/ 968375 h 968375"/>
              <a:gd name="connsiteX1" fmla="*/ 1606 w 1027924"/>
              <a:gd name="connsiteY1" fmla="*/ 0 h 968375"/>
              <a:gd name="connsiteX2" fmla="*/ 745350 w 1027924"/>
              <a:gd name="connsiteY2" fmla="*/ 3175 h 968375"/>
              <a:gd name="connsiteX3" fmla="*/ 1027924 w 1027924"/>
              <a:gd name="connsiteY3" fmla="*/ 1588 h 968375"/>
              <a:gd name="connsiteX0" fmla="*/ 0 w 1020762"/>
              <a:gd name="connsiteY0" fmla="*/ 966787 h 966787"/>
              <a:gd name="connsiteX1" fmla="*/ 3969 w 1020762"/>
              <a:gd name="connsiteY1" fmla="*/ 3174 h 966787"/>
              <a:gd name="connsiteX2" fmla="*/ 738188 w 1020762"/>
              <a:gd name="connsiteY2" fmla="*/ 1587 h 966787"/>
              <a:gd name="connsiteX3" fmla="*/ 1020762 w 1020762"/>
              <a:gd name="connsiteY3" fmla="*/ 0 h 966787"/>
              <a:gd name="connsiteX0" fmla="*/ 7162 w 1027924"/>
              <a:gd name="connsiteY0" fmla="*/ 966787 h 966787"/>
              <a:gd name="connsiteX1" fmla="*/ 1606 w 1027924"/>
              <a:gd name="connsiteY1" fmla="*/ 3174 h 966787"/>
              <a:gd name="connsiteX2" fmla="*/ 745350 w 1027924"/>
              <a:gd name="connsiteY2" fmla="*/ 1587 h 966787"/>
              <a:gd name="connsiteX3" fmla="*/ 1027924 w 1027924"/>
              <a:gd name="connsiteY3" fmla="*/ 0 h 966787"/>
              <a:gd name="connsiteX0" fmla="*/ 0 w 1020762"/>
              <a:gd name="connsiteY0" fmla="*/ 966787 h 966787"/>
              <a:gd name="connsiteX1" fmla="*/ 3969 w 1020762"/>
              <a:gd name="connsiteY1" fmla="*/ 3174 h 966787"/>
              <a:gd name="connsiteX2" fmla="*/ 738188 w 1020762"/>
              <a:gd name="connsiteY2" fmla="*/ 1587 h 966787"/>
              <a:gd name="connsiteX3" fmla="*/ 1020762 w 1020762"/>
              <a:gd name="connsiteY3" fmla="*/ 0 h 96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762" h="966787">
                <a:moveTo>
                  <a:pt x="0" y="966787"/>
                </a:moveTo>
                <a:cubicBezTo>
                  <a:pt x="2811" y="773972"/>
                  <a:pt x="-2381" y="199759"/>
                  <a:pt x="3969" y="3174"/>
                </a:cubicBezTo>
                <a:lnTo>
                  <a:pt x="738188" y="1587"/>
                </a:lnTo>
                <a:lnTo>
                  <a:pt x="1020762" y="0"/>
                </a:lnTo>
              </a:path>
            </a:pathLst>
          </a:cu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85" name="Connector: Elbow 584">
            <a:extLst>
              <a:ext uri="{FF2B5EF4-FFF2-40B4-BE49-F238E27FC236}">
                <a16:creationId xmlns:a16="http://schemas.microsoft.com/office/drawing/2014/main" id="{F51D62AA-7C69-4856-8162-C30459816DCF}"/>
              </a:ext>
            </a:extLst>
          </p:cNvPr>
          <p:cNvCxnSpPr>
            <a:cxnSpLocks/>
            <a:stCxn id="574" idx="6"/>
            <a:endCxn id="481" idx="2"/>
          </p:cNvCxnSpPr>
          <p:nvPr/>
        </p:nvCxnSpPr>
        <p:spPr>
          <a:xfrm flipV="1">
            <a:off x="5594449" y="3845454"/>
            <a:ext cx="1226491" cy="1627820"/>
          </a:xfrm>
          <a:prstGeom prst="bentConnector2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tangle 585">
            <a:extLst>
              <a:ext uri="{FF2B5EF4-FFF2-40B4-BE49-F238E27FC236}">
                <a16:creationId xmlns:a16="http://schemas.microsoft.com/office/drawing/2014/main" id="{235315B2-B776-4691-872C-18DF9FD87C6E}"/>
              </a:ext>
            </a:extLst>
          </p:cNvPr>
          <p:cNvSpPr/>
          <p:nvPr/>
        </p:nvSpPr>
        <p:spPr>
          <a:xfrm>
            <a:off x="3705441" y="5131317"/>
            <a:ext cx="1076" cy="58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17B8BB1B-F6B1-4119-86C9-48C06F5D989C}"/>
              </a:ext>
            </a:extLst>
          </p:cNvPr>
          <p:cNvSpPr/>
          <p:nvPr/>
        </p:nvSpPr>
        <p:spPr>
          <a:xfrm>
            <a:off x="6174825" y="5496397"/>
            <a:ext cx="4953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8" name="Freeform: Shape 617">
            <a:extLst>
              <a:ext uri="{FF2B5EF4-FFF2-40B4-BE49-F238E27FC236}">
                <a16:creationId xmlns:a16="http://schemas.microsoft.com/office/drawing/2014/main" id="{543360AA-06D4-4D7D-AF91-FD88D5B60BFD}"/>
              </a:ext>
            </a:extLst>
          </p:cNvPr>
          <p:cNvSpPr/>
          <p:nvPr/>
        </p:nvSpPr>
        <p:spPr>
          <a:xfrm>
            <a:off x="5397780" y="3855804"/>
            <a:ext cx="1207893" cy="1437378"/>
          </a:xfrm>
          <a:custGeom>
            <a:avLst/>
            <a:gdLst>
              <a:gd name="connsiteX0" fmla="*/ 1200150 w 1274940"/>
              <a:gd name="connsiteY0" fmla="*/ 0 h 1626332"/>
              <a:gd name="connsiteX1" fmla="*/ 1187450 w 1274940"/>
              <a:gd name="connsiteY1" fmla="*/ 1435100 h 1626332"/>
              <a:gd name="connsiteX2" fmla="*/ 1187450 w 1274940"/>
              <a:gd name="connsiteY2" fmla="*/ 1612900 h 1626332"/>
              <a:gd name="connsiteX3" fmla="*/ 0 w 1274940"/>
              <a:gd name="connsiteY3" fmla="*/ 1600200 h 1626332"/>
              <a:gd name="connsiteX0" fmla="*/ 1200150 w 1217986"/>
              <a:gd name="connsiteY0" fmla="*/ 0 h 1636134"/>
              <a:gd name="connsiteX1" fmla="*/ 1187450 w 1217986"/>
              <a:gd name="connsiteY1" fmla="*/ 1435100 h 1636134"/>
              <a:gd name="connsiteX2" fmla="*/ 819150 w 1217986"/>
              <a:gd name="connsiteY2" fmla="*/ 1625600 h 1636134"/>
              <a:gd name="connsiteX3" fmla="*/ 0 w 1217986"/>
              <a:gd name="connsiteY3" fmla="*/ 1600200 h 1636134"/>
              <a:gd name="connsiteX0" fmla="*/ 1200150 w 1216062"/>
              <a:gd name="connsiteY0" fmla="*/ 0 h 1616474"/>
              <a:gd name="connsiteX1" fmla="*/ 1187450 w 1216062"/>
              <a:gd name="connsiteY1" fmla="*/ 1435100 h 1616474"/>
              <a:gd name="connsiteX2" fmla="*/ 845344 w 1216062"/>
              <a:gd name="connsiteY2" fmla="*/ 1597025 h 1616474"/>
              <a:gd name="connsiteX3" fmla="*/ 0 w 1216062"/>
              <a:gd name="connsiteY3" fmla="*/ 1600200 h 1616474"/>
              <a:gd name="connsiteX0" fmla="*/ 1200150 w 1215887"/>
              <a:gd name="connsiteY0" fmla="*/ 0 h 1611524"/>
              <a:gd name="connsiteX1" fmla="*/ 1187450 w 1215887"/>
              <a:gd name="connsiteY1" fmla="*/ 1435100 h 1611524"/>
              <a:gd name="connsiteX2" fmla="*/ 847725 w 1215887"/>
              <a:gd name="connsiteY2" fmla="*/ 1585119 h 1611524"/>
              <a:gd name="connsiteX3" fmla="*/ 0 w 1215887"/>
              <a:gd name="connsiteY3" fmla="*/ 1600200 h 1611524"/>
              <a:gd name="connsiteX0" fmla="*/ 1200150 w 1215712"/>
              <a:gd name="connsiteY0" fmla="*/ 0 h 1613245"/>
              <a:gd name="connsiteX1" fmla="*/ 1187450 w 1215712"/>
              <a:gd name="connsiteY1" fmla="*/ 1435100 h 1613245"/>
              <a:gd name="connsiteX2" fmla="*/ 850106 w 1215712"/>
              <a:gd name="connsiteY2" fmla="*/ 1589882 h 1613245"/>
              <a:gd name="connsiteX3" fmla="*/ 0 w 1215712"/>
              <a:gd name="connsiteY3" fmla="*/ 1600200 h 1613245"/>
              <a:gd name="connsiteX0" fmla="*/ 1200150 w 1209500"/>
              <a:gd name="connsiteY0" fmla="*/ 0 h 1628821"/>
              <a:gd name="connsiteX1" fmla="*/ 1177925 w 1209500"/>
              <a:gd name="connsiteY1" fmla="*/ 1192213 h 1628821"/>
              <a:gd name="connsiteX2" fmla="*/ 850106 w 1209500"/>
              <a:gd name="connsiteY2" fmla="*/ 1589882 h 1628821"/>
              <a:gd name="connsiteX3" fmla="*/ 0 w 1209500"/>
              <a:gd name="connsiteY3" fmla="*/ 1600200 h 1628821"/>
              <a:gd name="connsiteX0" fmla="*/ 1200150 w 1209500"/>
              <a:gd name="connsiteY0" fmla="*/ 0 h 1612508"/>
              <a:gd name="connsiteX1" fmla="*/ 1177925 w 1209500"/>
              <a:gd name="connsiteY1" fmla="*/ 1192213 h 1612508"/>
              <a:gd name="connsiteX2" fmla="*/ 850106 w 1209500"/>
              <a:gd name="connsiteY2" fmla="*/ 1589882 h 1612508"/>
              <a:gd name="connsiteX3" fmla="*/ 0 w 1209500"/>
              <a:gd name="connsiteY3" fmla="*/ 1600200 h 1612508"/>
              <a:gd name="connsiteX0" fmla="*/ 1200150 w 1209500"/>
              <a:gd name="connsiteY0" fmla="*/ 0 h 1608902"/>
              <a:gd name="connsiteX1" fmla="*/ 1177925 w 1209500"/>
              <a:gd name="connsiteY1" fmla="*/ 1192213 h 1608902"/>
              <a:gd name="connsiteX2" fmla="*/ 850106 w 1209500"/>
              <a:gd name="connsiteY2" fmla="*/ 1589882 h 1608902"/>
              <a:gd name="connsiteX3" fmla="*/ 0 w 1209500"/>
              <a:gd name="connsiteY3" fmla="*/ 1600200 h 1608902"/>
              <a:gd name="connsiteX0" fmla="*/ 1200150 w 1209500"/>
              <a:gd name="connsiteY0" fmla="*/ 0 h 1607620"/>
              <a:gd name="connsiteX1" fmla="*/ 1177925 w 1209500"/>
              <a:gd name="connsiteY1" fmla="*/ 1192213 h 1607620"/>
              <a:gd name="connsiteX2" fmla="*/ 850106 w 1209500"/>
              <a:gd name="connsiteY2" fmla="*/ 1589882 h 1607620"/>
              <a:gd name="connsiteX3" fmla="*/ 0 w 1209500"/>
              <a:gd name="connsiteY3" fmla="*/ 1600200 h 1607620"/>
              <a:gd name="connsiteX0" fmla="*/ 1207294 w 1216644"/>
              <a:gd name="connsiteY0" fmla="*/ 0 h 1624658"/>
              <a:gd name="connsiteX1" fmla="*/ 1185069 w 1216644"/>
              <a:gd name="connsiteY1" fmla="*/ 1192213 h 1624658"/>
              <a:gd name="connsiteX2" fmla="*/ 857250 w 1216644"/>
              <a:gd name="connsiteY2" fmla="*/ 1589882 h 1624658"/>
              <a:gd name="connsiteX3" fmla="*/ 0 w 1216644"/>
              <a:gd name="connsiteY3" fmla="*/ 1590675 h 1624658"/>
              <a:gd name="connsiteX0" fmla="*/ 1207294 w 1216644"/>
              <a:gd name="connsiteY0" fmla="*/ 0 h 1622130"/>
              <a:gd name="connsiteX1" fmla="*/ 1185069 w 1216644"/>
              <a:gd name="connsiteY1" fmla="*/ 1192213 h 1622130"/>
              <a:gd name="connsiteX2" fmla="*/ 857250 w 1216644"/>
              <a:gd name="connsiteY2" fmla="*/ 1589882 h 1622130"/>
              <a:gd name="connsiteX3" fmla="*/ 0 w 1216644"/>
              <a:gd name="connsiteY3" fmla="*/ 1590675 h 1622130"/>
              <a:gd name="connsiteX0" fmla="*/ 1207294 w 1216644"/>
              <a:gd name="connsiteY0" fmla="*/ 0 h 1599518"/>
              <a:gd name="connsiteX1" fmla="*/ 1185069 w 1216644"/>
              <a:gd name="connsiteY1" fmla="*/ 1192213 h 1599518"/>
              <a:gd name="connsiteX2" fmla="*/ 857250 w 1216644"/>
              <a:gd name="connsiteY2" fmla="*/ 1589882 h 1599518"/>
              <a:gd name="connsiteX3" fmla="*/ 0 w 1216644"/>
              <a:gd name="connsiteY3" fmla="*/ 1590675 h 1599518"/>
              <a:gd name="connsiteX0" fmla="*/ 1207294 w 1216644"/>
              <a:gd name="connsiteY0" fmla="*/ 0 h 1597759"/>
              <a:gd name="connsiteX1" fmla="*/ 1185069 w 1216644"/>
              <a:gd name="connsiteY1" fmla="*/ 1192213 h 1597759"/>
              <a:gd name="connsiteX2" fmla="*/ 857250 w 1216644"/>
              <a:gd name="connsiteY2" fmla="*/ 1589882 h 1597759"/>
              <a:gd name="connsiteX3" fmla="*/ 0 w 1216644"/>
              <a:gd name="connsiteY3" fmla="*/ 1590675 h 1597759"/>
              <a:gd name="connsiteX0" fmla="*/ 1207294 w 1208341"/>
              <a:gd name="connsiteY0" fmla="*/ 0 h 1601334"/>
              <a:gd name="connsiteX1" fmla="*/ 1185069 w 1208341"/>
              <a:gd name="connsiteY1" fmla="*/ 1192213 h 1601334"/>
              <a:gd name="connsiteX2" fmla="*/ 981075 w 1208341"/>
              <a:gd name="connsiteY2" fmla="*/ 1596232 h 1601334"/>
              <a:gd name="connsiteX3" fmla="*/ 0 w 1208341"/>
              <a:gd name="connsiteY3" fmla="*/ 1590675 h 1601334"/>
              <a:gd name="connsiteX0" fmla="*/ 1207294 w 1207294"/>
              <a:gd name="connsiteY0" fmla="*/ 0 h 1601334"/>
              <a:gd name="connsiteX1" fmla="*/ 1185069 w 1207294"/>
              <a:gd name="connsiteY1" fmla="*/ 1192213 h 1601334"/>
              <a:gd name="connsiteX2" fmla="*/ 981075 w 1207294"/>
              <a:gd name="connsiteY2" fmla="*/ 1596232 h 1601334"/>
              <a:gd name="connsiteX3" fmla="*/ 0 w 1207294"/>
              <a:gd name="connsiteY3" fmla="*/ 1590675 h 1601334"/>
              <a:gd name="connsiteX0" fmla="*/ 1207294 w 1207894"/>
              <a:gd name="connsiteY0" fmla="*/ 0 h 1625965"/>
              <a:gd name="connsiteX1" fmla="*/ 1207294 w 1207894"/>
              <a:gd name="connsiteY1" fmla="*/ 1201738 h 1625965"/>
              <a:gd name="connsiteX2" fmla="*/ 981075 w 1207894"/>
              <a:gd name="connsiteY2" fmla="*/ 1596232 h 1625965"/>
              <a:gd name="connsiteX3" fmla="*/ 0 w 1207894"/>
              <a:gd name="connsiteY3" fmla="*/ 1590675 h 1625965"/>
              <a:gd name="connsiteX0" fmla="*/ 1207294 w 1207894"/>
              <a:gd name="connsiteY0" fmla="*/ 0 h 1607642"/>
              <a:gd name="connsiteX1" fmla="*/ 1207294 w 1207894"/>
              <a:gd name="connsiteY1" fmla="*/ 1201738 h 1607642"/>
              <a:gd name="connsiteX2" fmla="*/ 981075 w 1207894"/>
              <a:gd name="connsiteY2" fmla="*/ 1596232 h 1607642"/>
              <a:gd name="connsiteX3" fmla="*/ 0 w 1207894"/>
              <a:gd name="connsiteY3" fmla="*/ 1590675 h 1607642"/>
              <a:gd name="connsiteX0" fmla="*/ 1207294 w 1207894"/>
              <a:gd name="connsiteY0" fmla="*/ 0 h 1599270"/>
              <a:gd name="connsiteX1" fmla="*/ 1207294 w 1207894"/>
              <a:gd name="connsiteY1" fmla="*/ 1201738 h 1599270"/>
              <a:gd name="connsiteX2" fmla="*/ 981075 w 1207894"/>
              <a:gd name="connsiteY2" fmla="*/ 1596232 h 1599270"/>
              <a:gd name="connsiteX3" fmla="*/ 0 w 1207894"/>
              <a:gd name="connsiteY3" fmla="*/ 1590675 h 159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4" h="1599270">
                <a:moveTo>
                  <a:pt x="1207294" y="0"/>
                </a:moveTo>
                <a:cubicBezTo>
                  <a:pt x="1202002" y="583141"/>
                  <a:pt x="1210072" y="935699"/>
                  <a:pt x="1207294" y="1201738"/>
                </a:cubicBezTo>
                <a:cubicBezTo>
                  <a:pt x="1204516" y="1467777"/>
                  <a:pt x="1201341" y="1591734"/>
                  <a:pt x="981075" y="1596232"/>
                </a:cubicBezTo>
                <a:cubicBezTo>
                  <a:pt x="760809" y="1600730"/>
                  <a:pt x="504296" y="1601258"/>
                  <a:pt x="0" y="1590675"/>
                </a:cubicBezTo>
              </a:path>
            </a:pathLst>
          </a:cu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22" name="Connector: Elbow 621">
            <a:extLst>
              <a:ext uri="{FF2B5EF4-FFF2-40B4-BE49-F238E27FC236}">
                <a16:creationId xmlns:a16="http://schemas.microsoft.com/office/drawing/2014/main" id="{426C0573-05BD-448B-A2CA-0B4D7154ABE3}"/>
              </a:ext>
            </a:extLst>
          </p:cNvPr>
          <p:cNvCxnSpPr>
            <a:stCxn id="32" idx="5"/>
            <a:endCxn id="481" idx="0"/>
          </p:cNvCxnSpPr>
          <p:nvPr/>
        </p:nvCxnSpPr>
        <p:spPr>
          <a:xfrm rot="10800000" flipV="1">
            <a:off x="6820935" y="3180383"/>
            <a:ext cx="647129" cy="619353"/>
          </a:xfrm>
          <a:prstGeom prst="bentConnector2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Freeform: Shape 623">
            <a:extLst>
              <a:ext uri="{FF2B5EF4-FFF2-40B4-BE49-F238E27FC236}">
                <a16:creationId xmlns:a16="http://schemas.microsoft.com/office/drawing/2014/main" id="{18ED165D-E407-49EC-A38C-D6E0C0306D4D}"/>
              </a:ext>
            </a:extLst>
          </p:cNvPr>
          <p:cNvSpPr/>
          <p:nvPr/>
        </p:nvSpPr>
        <p:spPr>
          <a:xfrm>
            <a:off x="2366300" y="4967437"/>
            <a:ext cx="1651831" cy="144256"/>
          </a:xfrm>
          <a:custGeom>
            <a:avLst/>
            <a:gdLst>
              <a:gd name="connsiteX0" fmla="*/ 1287780 w 1287780"/>
              <a:gd name="connsiteY0" fmla="*/ 259522 h 269800"/>
              <a:gd name="connsiteX1" fmla="*/ 678180 w 1287780"/>
              <a:gd name="connsiteY1" fmla="*/ 244282 h 269800"/>
              <a:gd name="connsiteX2" fmla="*/ 624840 w 1287780"/>
              <a:gd name="connsiteY2" fmla="*/ 38542 h 269800"/>
              <a:gd name="connsiteX3" fmla="*/ 0 w 1287780"/>
              <a:gd name="connsiteY3" fmla="*/ 442 h 269800"/>
              <a:gd name="connsiteX0" fmla="*/ 1304180 w 1304180"/>
              <a:gd name="connsiteY0" fmla="*/ 269208 h 276202"/>
              <a:gd name="connsiteX1" fmla="*/ 678180 w 1304180"/>
              <a:gd name="connsiteY1" fmla="*/ 244282 h 276202"/>
              <a:gd name="connsiteX2" fmla="*/ 624840 w 1304180"/>
              <a:gd name="connsiteY2" fmla="*/ 38542 h 276202"/>
              <a:gd name="connsiteX3" fmla="*/ 0 w 1304180"/>
              <a:gd name="connsiteY3" fmla="*/ 442 h 276202"/>
              <a:gd name="connsiteX0" fmla="*/ 1304180 w 1304180"/>
              <a:gd name="connsiteY0" fmla="*/ 269208 h 270954"/>
              <a:gd name="connsiteX1" fmla="*/ 678180 w 1304180"/>
              <a:gd name="connsiteY1" fmla="*/ 244282 h 270954"/>
              <a:gd name="connsiteX2" fmla="*/ 624840 w 1304180"/>
              <a:gd name="connsiteY2" fmla="*/ 38542 h 270954"/>
              <a:gd name="connsiteX3" fmla="*/ 0 w 1304180"/>
              <a:gd name="connsiteY3" fmla="*/ 442 h 270954"/>
              <a:gd name="connsiteX0" fmla="*/ 1304180 w 1304180"/>
              <a:gd name="connsiteY0" fmla="*/ 269309 h 274450"/>
              <a:gd name="connsiteX1" fmla="*/ 680523 w 1304180"/>
              <a:gd name="connsiteY1" fmla="*/ 251647 h 274450"/>
              <a:gd name="connsiteX2" fmla="*/ 624840 w 1304180"/>
              <a:gd name="connsiteY2" fmla="*/ 38643 h 274450"/>
              <a:gd name="connsiteX3" fmla="*/ 0 w 1304180"/>
              <a:gd name="connsiteY3" fmla="*/ 543 h 274450"/>
              <a:gd name="connsiteX0" fmla="*/ 1304180 w 1304180"/>
              <a:gd name="connsiteY0" fmla="*/ 281353 h 288441"/>
              <a:gd name="connsiteX1" fmla="*/ 680523 w 1304180"/>
              <a:gd name="connsiteY1" fmla="*/ 263691 h 288441"/>
              <a:gd name="connsiteX2" fmla="*/ 620155 w 1304180"/>
              <a:gd name="connsiteY2" fmla="*/ 21629 h 288441"/>
              <a:gd name="connsiteX3" fmla="*/ 0 w 1304180"/>
              <a:gd name="connsiteY3" fmla="*/ 12587 h 288441"/>
              <a:gd name="connsiteX0" fmla="*/ 1325265 w 1325265"/>
              <a:gd name="connsiteY0" fmla="*/ 272946 h 280033"/>
              <a:gd name="connsiteX1" fmla="*/ 701608 w 1325265"/>
              <a:gd name="connsiteY1" fmla="*/ 255284 h 280033"/>
              <a:gd name="connsiteX2" fmla="*/ 641240 w 1325265"/>
              <a:gd name="connsiteY2" fmla="*/ 13222 h 280033"/>
              <a:gd name="connsiteX3" fmla="*/ 0 w 1325265"/>
              <a:gd name="connsiteY3" fmla="*/ 30817 h 280033"/>
              <a:gd name="connsiteX0" fmla="*/ 1325265 w 1325265"/>
              <a:gd name="connsiteY0" fmla="*/ 244328 h 248524"/>
              <a:gd name="connsiteX1" fmla="*/ 701608 w 1325265"/>
              <a:gd name="connsiteY1" fmla="*/ 226666 h 248524"/>
              <a:gd name="connsiteX2" fmla="*/ 641240 w 1325265"/>
              <a:gd name="connsiteY2" fmla="*/ 28191 h 248524"/>
              <a:gd name="connsiteX3" fmla="*/ 0 w 1325265"/>
              <a:gd name="connsiteY3" fmla="*/ 2199 h 248524"/>
              <a:gd name="connsiteX0" fmla="*/ 1325265 w 1325265"/>
              <a:gd name="connsiteY0" fmla="*/ 247275 h 251940"/>
              <a:gd name="connsiteX1" fmla="*/ 701608 w 1325265"/>
              <a:gd name="connsiteY1" fmla="*/ 229613 h 251940"/>
              <a:gd name="connsiteX2" fmla="*/ 638897 w 1325265"/>
              <a:gd name="connsiteY2" fmla="*/ 23873 h 251940"/>
              <a:gd name="connsiteX3" fmla="*/ 0 w 1325265"/>
              <a:gd name="connsiteY3" fmla="*/ 5146 h 251940"/>
              <a:gd name="connsiteX0" fmla="*/ 1325265 w 1325265"/>
              <a:gd name="connsiteY0" fmla="*/ 248211 h 252876"/>
              <a:gd name="connsiteX1" fmla="*/ 701608 w 1325265"/>
              <a:gd name="connsiteY1" fmla="*/ 230549 h 252876"/>
              <a:gd name="connsiteX2" fmla="*/ 638897 w 1325265"/>
              <a:gd name="connsiteY2" fmla="*/ 24809 h 252876"/>
              <a:gd name="connsiteX3" fmla="*/ 0 w 1325265"/>
              <a:gd name="connsiteY3" fmla="*/ 6082 h 252876"/>
              <a:gd name="connsiteX0" fmla="*/ 1325265 w 1325265"/>
              <a:gd name="connsiteY0" fmla="*/ 252058 h 257199"/>
              <a:gd name="connsiteX1" fmla="*/ 701608 w 1325265"/>
              <a:gd name="connsiteY1" fmla="*/ 234396 h 257199"/>
              <a:gd name="connsiteX2" fmla="*/ 674039 w 1325265"/>
              <a:gd name="connsiteY2" fmla="*/ 21392 h 257199"/>
              <a:gd name="connsiteX3" fmla="*/ 0 w 1325265"/>
              <a:gd name="connsiteY3" fmla="*/ 9929 h 257199"/>
              <a:gd name="connsiteX0" fmla="*/ 1325265 w 1325265"/>
              <a:gd name="connsiteY0" fmla="*/ 249121 h 254262"/>
              <a:gd name="connsiteX1" fmla="*/ 701608 w 1325265"/>
              <a:gd name="connsiteY1" fmla="*/ 231459 h 254262"/>
              <a:gd name="connsiteX2" fmla="*/ 674039 w 1325265"/>
              <a:gd name="connsiteY2" fmla="*/ 18455 h 254262"/>
              <a:gd name="connsiteX3" fmla="*/ 0 w 1325265"/>
              <a:gd name="connsiteY3" fmla="*/ 6992 h 254262"/>
              <a:gd name="connsiteX0" fmla="*/ 1325265 w 1325265"/>
              <a:gd name="connsiteY0" fmla="*/ 252392 h 260349"/>
              <a:gd name="connsiteX1" fmla="*/ 542299 w 1325265"/>
              <a:gd name="connsiteY1" fmla="*/ 239573 h 260349"/>
              <a:gd name="connsiteX2" fmla="*/ 674039 w 1325265"/>
              <a:gd name="connsiteY2" fmla="*/ 21726 h 260349"/>
              <a:gd name="connsiteX3" fmla="*/ 0 w 1325265"/>
              <a:gd name="connsiteY3" fmla="*/ 10263 h 260349"/>
              <a:gd name="connsiteX0" fmla="*/ 1325265 w 1325265"/>
              <a:gd name="connsiteY0" fmla="*/ 251064 h 251064"/>
              <a:gd name="connsiteX1" fmla="*/ 938228 w 1325265"/>
              <a:gd name="connsiteY1" fmla="*/ 218873 h 251064"/>
              <a:gd name="connsiteX2" fmla="*/ 674039 w 1325265"/>
              <a:gd name="connsiteY2" fmla="*/ 20398 h 251064"/>
              <a:gd name="connsiteX3" fmla="*/ 0 w 1325265"/>
              <a:gd name="connsiteY3" fmla="*/ 8935 h 251064"/>
              <a:gd name="connsiteX0" fmla="*/ 1325265 w 1325265"/>
              <a:gd name="connsiteY0" fmla="*/ 251064 h 251064"/>
              <a:gd name="connsiteX1" fmla="*/ 938228 w 1325265"/>
              <a:gd name="connsiteY1" fmla="*/ 218873 h 251064"/>
              <a:gd name="connsiteX2" fmla="*/ 674039 w 1325265"/>
              <a:gd name="connsiteY2" fmla="*/ 20398 h 251064"/>
              <a:gd name="connsiteX3" fmla="*/ 0 w 1325265"/>
              <a:gd name="connsiteY3" fmla="*/ 8935 h 251064"/>
              <a:gd name="connsiteX0" fmla="*/ 1325265 w 1325265"/>
              <a:gd name="connsiteY0" fmla="*/ 252392 h 252392"/>
              <a:gd name="connsiteX1" fmla="*/ 940570 w 1325265"/>
              <a:gd name="connsiteY1" fmla="*/ 239573 h 252392"/>
              <a:gd name="connsiteX2" fmla="*/ 674039 w 1325265"/>
              <a:gd name="connsiteY2" fmla="*/ 21726 h 252392"/>
              <a:gd name="connsiteX3" fmla="*/ 0 w 1325265"/>
              <a:gd name="connsiteY3" fmla="*/ 10263 h 252392"/>
              <a:gd name="connsiteX0" fmla="*/ 1325265 w 1325265"/>
              <a:gd name="connsiteY0" fmla="*/ 252392 h 252392"/>
              <a:gd name="connsiteX1" fmla="*/ 940570 w 1325265"/>
              <a:gd name="connsiteY1" fmla="*/ 239573 h 252392"/>
              <a:gd name="connsiteX2" fmla="*/ 674039 w 1325265"/>
              <a:gd name="connsiteY2" fmla="*/ 21726 h 252392"/>
              <a:gd name="connsiteX3" fmla="*/ 0 w 1325265"/>
              <a:gd name="connsiteY3" fmla="*/ 10263 h 252392"/>
              <a:gd name="connsiteX0" fmla="*/ 1325265 w 1325265"/>
              <a:gd name="connsiteY0" fmla="*/ 252896 h 252896"/>
              <a:gd name="connsiteX1" fmla="*/ 945256 w 1325265"/>
              <a:gd name="connsiteY1" fmla="*/ 247341 h 252896"/>
              <a:gd name="connsiteX2" fmla="*/ 674039 w 1325265"/>
              <a:gd name="connsiteY2" fmla="*/ 22230 h 252896"/>
              <a:gd name="connsiteX3" fmla="*/ 0 w 1325265"/>
              <a:gd name="connsiteY3" fmla="*/ 10767 h 252896"/>
              <a:gd name="connsiteX0" fmla="*/ 1325265 w 1325265"/>
              <a:gd name="connsiteY0" fmla="*/ 252896 h 252896"/>
              <a:gd name="connsiteX1" fmla="*/ 945256 w 1325265"/>
              <a:gd name="connsiteY1" fmla="*/ 247341 h 252896"/>
              <a:gd name="connsiteX2" fmla="*/ 674039 w 1325265"/>
              <a:gd name="connsiteY2" fmla="*/ 22230 h 252896"/>
              <a:gd name="connsiteX3" fmla="*/ 0 w 1325265"/>
              <a:gd name="connsiteY3" fmla="*/ 10767 h 252896"/>
              <a:gd name="connsiteX0" fmla="*/ 1625140 w 1625140"/>
              <a:gd name="connsiteY0" fmla="*/ 185465 h 252319"/>
              <a:gd name="connsiteX1" fmla="*/ 945256 w 1625140"/>
              <a:gd name="connsiteY1" fmla="*/ 247341 h 252319"/>
              <a:gd name="connsiteX2" fmla="*/ 674039 w 1625140"/>
              <a:gd name="connsiteY2" fmla="*/ 22230 h 252319"/>
              <a:gd name="connsiteX3" fmla="*/ 0 w 1625140"/>
              <a:gd name="connsiteY3" fmla="*/ 10767 h 252319"/>
              <a:gd name="connsiteX0" fmla="*/ 1625140 w 1625140"/>
              <a:gd name="connsiteY0" fmla="*/ 180735 h 185681"/>
              <a:gd name="connsiteX1" fmla="*/ 938228 w 1625140"/>
              <a:gd name="connsiteY1" fmla="*/ 172116 h 185681"/>
              <a:gd name="connsiteX2" fmla="*/ 674039 w 1625140"/>
              <a:gd name="connsiteY2" fmla="*/ 17500 h 185681"/>
              <a:gd name="connsiteX3" fmla="*/ 0 w 1625140"/>
              <a:gd name="connsiteY3" fmla="*/ 6037 h 18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5140" h="185681">
                <a:moveTo>
                  <a:pt x="1625140" y="180735"/>
                </a:moveTo>
                <a:cubicBezTo>
                  <a:pt x="1498470" y="176462"/>
                  <a:pt x="1096745" y="199322"/>
                  <a:pt x="938228" y="172116"/>
                </a:cubicBezTo>
                <a:cubicBezTo>
                  <a:pt x="779711" y="144910"/>
                  <a:pt x="830410" y="45180"/>
                  <a:pt x="674039" y="17500"/>
                </a:cubicBezTo>
                <a:cubicBezTo>
                  <a:pt x="517668" y="-10180"/>
                  <a:pt x="262933" y="2345"/>
                  <a:pt x="0" y="6037"/>
                </a:cubicBezTo>
              </a:path>
            </a:pathLst>
          </a:cu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52" name="Straight Arrow Connector 651">
            <a:extLst>
              <a:ext uri="{FF2B5EF4-FFF2-40B4-BE49-F238E27FC236}">
                <a16:creationId xmlns:a16="http://schemas.microsoft.com/office/drawing/2014/main" id="{D5D756A6-875A-426A-AB84-2BAFA2C50B35}"/>
              </a:ext>
            </a:extLst>
          </p:cNvPr>
          <p:cNvCxnSpPr>
            <a:stCxn id="549" idx="4"/>
            <a:endCxn id="649" idx="0"/>
          </p:cNvCxnSpPr>
          <p:nvPr/>
        </p:nvCxnSpPr>
        <p:spPr>
          <a:xfrm>
            <a:off x="4014574" y="4879972"/>
            <a:ext cx="0" cy="4342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7CFEB2A-5A64-495D-939A-30B100FD0BD0}"/>
              </a:ext>
            </a:extLst>
          </p:cNvPr>
          <p:cNvSpPr/>
          <p:nvPr/>
        </p:nvSpPr>
        <p:spPr>
          <a:xfrm>
            <a:off x="3965903" y="5168648"/>
            <a:ext cx="1626633" cy="4979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Threshold</a:t>
            </a:r>
          </a:p>
          <a:p>
            <a:pPr algn="ctr" defTabSz="914445"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(Priority)</a:t>
            </a:r>
            <a:endParaRPr lang="en-US" sz="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CE540EA-A437-43A2-BA20-7B8EE6F536FD}"/>
              </a:ext>
            </a:extLst>
          </p:cNvPr>
          <p:cNvSpPr/>
          <p:nvPr/>
        </p:nvSpPr>
        <p:spPr>
          <a:xfrm>
            <a:off x="729708" y="4650012"/>
            <a:ext cx="1626633" cy="4979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b="1" i="1" u="sng" dirty="0">
                <a:solidFill>
                  <a:prstClr val="black"/>
                </a:solidFill>
                <a:latin typeface="Calibri" panose="020F0502020204030204"/>
              </a:rPr>
              <a:t>Level of Satisfaction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311E5E3-FAC3-4776-9EAA-C836D6D59A5E}"/>
              </a:ext>
            </a:extLst>
          </p:cNvPr>
          <p:cNvGrpSpPr/>
          <p:nvPr/>
        </p:nvGrpSpPr>
        <p:grpSpPr>
          <a:xfrm>
            <a:off x="9755763" y="680840"/>
            <a:ext cx="2103312" cy="2677127"/>
            <a:chOff x="10114088" y="6462"/>
            <a:chExt cx="2103312" cy="2677127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611B86DE-E963-409E-A923-D5570E1AC8C0}"/>
                </a:ext>
              </a:extLst>
            </p:cNvPr>
            <p:cNvSpPr/>
            <p:nvPr/>
          </p:nvSpPr>
          <p:spPr>
            <a:xfrm>
              <a:off x="10114088" y="6462"/>
              <a:ext cx="2103312" cy="267712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8D9AB4C-B4F3-4602-9A50-716A97149A86}"/>
                </a:ext>
              </a:extLst>
            </p:cNvPr>
            <p:cNvSpPr txBox="1"/>
            <p:nvPr/>
          </p:nvSpPr>
          <p:spPr>
            <a:xfrm>
              <a:off x="10220195" y="45267"/>
              <a:ext cx="1917774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45">
                <a:defRPr/>
              </a:pPr>
              <a:r>
                <a:rPr lang="en-US" sz="1801" b="1" dirty="0">
                  <a:solidFill>
                    <a:prstClr val="black"/>
                  </a:solidFill>
                  <a:latin typeface="Calibri" panose="020F0502020204030204"/>
                </a:rPr>
                <a:t>Legend</a:t>
              </a:r>
            </a:p>
          </p:txBody>
        </p:sp>
        <p:sp>
          <p:nvSpPr>
            <p:cNvPr id="129" name="Hexagon 128">
              <a:extLst>
                <a:ext uri="{FF2B5EF4-FFF2-40B4-BE49-F238E27FC236}">
                  <a16:creationId xmlns:a16="http://schemas.microsoft.com/office/drawing/2014/main" id="{90AB7955-FCC0-4376-8451-F8F860FD1719}"/>
                </a:ext>
              </a:extLst>
            </p:cNvPr>
            <p:cNvSpPr/>
            <p:nvPr/>
          </p:nvSpPr>
          <p:spPr>
            <a:xfrm>
              <a:off x="10542207" y="2108653"/>
              <a:ext cx="1273748" cy="452653"/>
            </a:xfrm>
            <a:prstGeom prst="hexagon">
              <a:avLst>
                <a:gd name="adj" fmla="val 26898"/>
                <a:gd name="vf" fmla="val 11547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45">
                <a:defRPr/>
              </a:pPr>
              <a:r>
                <a:rPr lang="en-US" sz="1401" dirty="0">
                  <a:solidFill>
                    <a:prstClr val="black"/>
                  </a:solidFill>
                  <a:latin typeface="Calibri" panose="020F0502020204030204"/>
                </a:rPr>
                <a:t>ACTION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A4313689-A537-425A-8D74-9D031DE5AF30}"/>
                </a:ext>
              </a:extLst>
            </p:cNvPr>
            <p:cNvSpPr/>
            <p:nvPr/>
          </p:nvSpPr>
          <p:spPr>
            <a:xfrm>
              <a:off x="10365765" y="434565"/>
              <a:ext cx="1626632" cy="3693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45">
                <a:defRPr/>
              </a:pPr>
              <a:r>
                <a:rPr lang="en-US" sz="1401" dirty="0">
                  <a:solidFill>
                    <a:prstClr val="black"/>
                  </a:solidFill>
                  <a:latin typeface="Calibri" panose="020F0502020204030204"/>
                </a:rPr>
                <a:t>Static Parameter</a:t>
              </a:r>
            </a:p>
          </p:txBody>
        </p:sp>
        <p:sp>
          <p:nvSpPr>
            <p:cNvPr id="131" name="Parallelogram 130">
              <a:extLst>
                <a:ext uri="{FF2B5EF4-FFF2-40B4-BE49-F238E27FC236}">
                  <a16:creationId xmlns:a16="http://schemas.microsoft.com/office/drawing/2014/main" id="{CDA0FD4B-FC30-4DBD-AF40-91FB0B9ED691}"/>
                </a:ext>
              </a:extLst>
            </p:cNvPr>
            <p:cNvSpPr/>
            <p:nvPr/>
          </p:nvSpPr>
          <p:spPr>
            <a:xfrm>
              <a:off x="10194749" y="893391"/>
              <a:ext cx="1968664" cy="501810"/>
            </a:xfrm>
            <a:prstGeom prst="parallelogram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45">
                <a:defRPr/>
              </a:pPr>
              <a:r>
                <a:rPr lang="en-US" sz="1401" dirty="0">
                  <a:solidFill>
                    <a:prstClr val="black"/>
                  </a:solidFill>
                  <a:latin typeface="Calibri" panose="020F0502020204030204"/>
                </a:rPr>
                <a:t>Time Dependent Parameter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A06D1F3-8C54-49DB-B3A4-969D5A7C41B8}"/>
                </a:ext>
              </a:extLst>
            </p:cNvPr>
            <p:cNvSpPr/>
            <p:nvPr/>
          </p:nvSpPr>
          <p:spPr>
            <a:xfrm>
              <a:off x="10253444" y="1444545"/>
              <a:ext cx="1851274" cy="5734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45">
                <a:defRPr/>
              </a:pPr>
              <a:endParaRPr lang="en-US" sz="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9B0FEDF-E59C-49B8-BA7A-A433119F1B45}"/>
                </a:ext>
              </a:extLst>
            </p:cNvPr>
            <p:cNvSpPr txBox="1"/>
            <p:nvPr/>
          </p:nvSpPr>
          <p:spPr>
            <a:xfrm>
              <a:off x="10239942" y="1426121"/>
              <a:ext cx="1878277" cy="523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1" dirty="0">
                  <a:solidFill>
                    <a:prstClr val="black"/>
                  </a:solidFill>
                </a:rPr>
                <a:t>Action &amp; Time Dependent Parameter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92242F0-213B-4427-801F-32424179404B}"/>
              </a:ext>
            </a:extLst>
          </p:cNvPr>
          <p:cNvCxnSpPr>
            <a:stCxn id="15" idx="5"/>
            <a:endCxn id="19" idx="0"/>
          </p:cNvCxnSpPr>
          <p:nvPr/>
        </p:nvCxnSpPr>
        <p:spPr>
          <a:xfrm rot="16200000" flipH="1">
            <a:off x="5313720" y="4386063"/>
            <a:ext cx="447401" cy="366201"/>
          </a:xfrm>
          <a:prstGeom prst="bentConnector3">
            <a:avLst>
              <a:gd name="adj1" fmla="val 1034"/>
            </a:avLst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Curved 207">
            <a:extLst>
              <a:ext uri="{FF2B5EF4-FFF2-40B4-BE49-F238E27FC236}">
                <a16:creationId xmlns:a16="http://schemas.microsoft.com/office/drawing/2014/main" id="{F453CBCE-1253-4632-BD4B-D2730775409B}"/>
              </a:ext>
            </a:extLst>
          </p:cNvPr>
          <p:cNvCxnSpPr>
            <a:cxnSpLocks/>
            <a:stCxn id="634" idx="6"/>
            <a:endCxn id="635" idx="6"/>
          </p:cNvCxnSpPr>
          <p:nvPr/>
        </p:nvCxnSpPr>
        <p:spPr>
          <a:xfrm>
            <a:off x="2339397" y="2539652"/>
            <a:ext cx="8709" cy="284809"/>
          </a:xfrm>
          <a:prstGeom prst="bentConnector3">
            <a:avLst>
              <a:gd name="adj1" fmla="val 2146079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81B7E81-E12D-49B2-B191-0E3342A28585}"/>
              </a:ext>
            </a:extLst>
          </p:cNvPr>
          <p:cNvSpPr/>
          <p:nvPr/>
        </p:nvSpPr>
        <p:spPr>
          <a:xfrm>
            <a:off x="7116468" y="1821711"/>
            <a:ext cx="94012" cy="77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999CBF2-05CE-494A-9C87-B4E1BACC1EF4}"/>
              </a:ext>
            </a:extLst>
          </p:cNvPr>
          <p:cNvCxnSpPr>
            <a:cxnSpLocks/>
            <a:stCxn id="498" idx="0"/>
            <a:endCxn id="465" idx="2"/>
          </p:cNvCxnSpPr>
          <p:nvPr/>
        </p:nvCxnSpPr>
        <p:spPr>
          <a:xfrm rot="5400000" flipH="1" flipV="1">
            <a:off x="6000145" y="2246552"/>
            <a:ext cx="2161029" cy="948007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6338A13-D911-4B4E-BB37-B671156CC2B6}"/>
              </a:ext>
            </a:extLst>
          </p:cNvPr>
          <p:cNvSpPr txBox="1"/>
          <p:nvPr/>
        </p:nvSpPr>
        <p:spPr>
          <a:xfrm>
            <a:off x="0" y="-436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PhD Research - Agents and Roadway (environment) Dynamics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ADDDF8-9A48-4A53-A992-3DF9D9048A35}"/>
              </a:ext>
            </a:extLst>
          </p:cNvPr>
          <p:cNvSpPr txBox="1"/>
          <p:nvPr/>
        </p:nvSpPr>
        <p:spPr>
          <a:xfrm>
            <a:off x="1158944" y="942892"/>
            <a:ext cx="768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42925F-1B9A-4F05-919F-9F4400F1478B}"/>
              </a:ext>
            </a:extLst>
          </p:cNvPr>
          <p:cNvSpPr txBox="1"/>
          <p:nvPr/>
        </p:nvSpPr>
        <p:spPr>
          <a:xfrm>
            <a:off x="4166485" y="917244"/>
            <a:ext cx="1239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Environment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3C0039C-E0D5-4FF4-8E37-C5CB97DFF20B}"/>
              </a:ext>
            </a:extLst>
          </p:cNvPr>
          <p:cNvSpPr txBox="1"/>
          <p:nvPr/>
        </p:nvSpPr>
        <p:spPr>
          <a:xfrm>
            <a:off x="7861090" y="852812"/>
            <a:ext cx="768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26EBE7A-AA59-43F9-A800-7F2137074735}"/>
              </a:ext>
            </a:extLst>
          </p:cNvPr>
          <p:cNvSpPr txBox="1"/>
          <p:nvPr/>
        </p:nvSpPr>
        <p:spPr>
          <a:xfrm rot="17005751">
            <a:off x="5834316" y="2743729"/>
            <a:ext cx="1985577" cy="343886"/>
          </a:xfrm>
          <a:prstGeom prst="rect">
            <a:avLst/>
          </a:prstGeom>
          <a:noFill/>
        </p:spPr>
        <p:txBody>
          <a:bodyPr wrap="square" rtlCol="0" anchor="b">
            <a:prstTxWarp prst="textArchUp">
              <a:avLst>
                <a:gd name="adj" fmla="val 11595697"/>
              </a:avLst>
            </a:prstTxWarp>
            <a:spAutoFit/>
          </a:bodyPr>
          <a:lstStyle/>
          <a:p>
            <a:pPr algn="ctr"/>
            <a:r>
              <a:rPr lang="en-US" sz="1051" dirty="0"/>
              <a:t>Emergency Alert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0FBE771-91B5-492E-96F2-6EB57DD1AAC1}"/>
              </a:ext>
            </a:extLst>
          </p:cNvPr>
          <p:cNvSpPr/>
          <p:nvPr/>
        </p:nvSpPr>
        <p:spPr>
          <a:xfrm>
            <a:off x="3070097" y="4156348"/>
            <a:ext cx="58914" cy="6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5" name="Connector: Curved 203">
            <a:extLst>
              <a:ext uri="{FF2B5EF4-FFF2-40B4-BE49-F238E27FC236}">
                <a16:creationId xmlns:a16="http://schemas.microsoft.com/office/drawing/2014/main" id="{420C7D82-8B9D-4755-A37F-38E8BFC2E818}"/>
              </a:ext>
            </a:extLst>
          </p:cNvPr>
          <p:cNvCxnSpPr>
            <a:cxnSpLocks/>
            <a:stCxn id="195" idx="7"/>
            <a:endCxn id="188" idx="6"/>
          </p:cNvCxnSpPr>
          <p:nvPr/>
        </p:nvCxnSpPr>
        <p:spPr>
          <a:xfrm rot="5400000" flipH="1" flipV="1">
            <a:off x="1662206" y="4086549"/>
            <a:ext cx="1092302" cy="180475"/>
          </a:xfrm>
          <a:prstGeom prst="bentConnector4">
            <a:avLst>
              <a:gd name="adj1" fmla="val 1026"/>
              <a:gd name="adj2" fmla="val 247559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Rectangle 672">
            <a:extLst>
              <a:ext uri="{FF2B5EF4-FFF2-40B4-BE49-F238E27FC236}">
                <a16:creationId xmlns:a16="http://schemas.microsoft.com/office/drawing/2014/main" id="{1621364A-92A9-4083-8F93-13535F1E9F96}"/>
              </a:ext>
            </a:extLst>
          </p:cNvPr>
          <p:cNvSpPr/>
          <p:nvPr/>
        </p:nvSpPr>
        <p:spPr>
          <a:xfrm>
            <a:off x="2541370" y="4120755"/>
            <a:ext cx="48244" cy="77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26" name="Connector: Curved 225">
            <a:extLst>
              <a:ext uri="{FF2B5EF4-FFF2-40B4-BE49-F238E27FC236}">
                <a16:creationId xmlns:a16="http://schemas.microsoft.com/office/drawing/2014/main" id="{2333CB16-0AB3-47FF-BF48-32A04A217BA1}"/>
              </a:ext>
            </a:extLst>
          </p:cNvPr>
          <p:cNvCxnSpPr>
            <a:cxnSpLocks/>
            <a:stCxn id="202" idx="0"/>
            <a:endCxn id="8" idx="1"/>
          </p:cNvCxnSpPr>
          <p:nvPr/>
        </p:nvCxnSpPr>
        <p:spPr>
          <a:xfrm flipV="1">
            <a:off x="2319139" y="2985512"/>
            <a:ext cx="1646763" cy="1211797"/>
          </a:xfrm>
          <a:prstGeom prst="curvedConnector3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D60E31-7959-4A71-BD52-F8F5BB3C1BDF}"/>
              </a:ext>
            </a:extLst>
          </p:cNvPr>
          <p:cNvSpPr txBox="1"/>
          <p:nvPr/>
        </p:nvSpPr>
        <p:spPr>
          <a:xfrm>
            <a:off x="6277087" y="1643775"/>
            <a:ext cx="646864" cy="174315"/>
          </a:xfrm>
          <a:prstGeom prst="rect">
            <a:avLst/>
          </a:prstGeom>
          <a:noFill/>
        </p:spPr>
        <p:txBody>
          <a:bodyPr wrap="square" lIns="45721" tIns="0" rIns="0" bIns="0" rtlCol="0">
            <a:noAutofit/>
          </a:bodyPr>
          <a:lstStyle/>
          <a:p>
            <a:pPr algn="r"/>
            <a:r>
              <a:rPr lang="en-US" sz="1200" dirty="0">
                <a:cs typeface="Times New Roman" panose="02020603050405020304" pitchFamily="18" charset="0"/>
              </a:rPr>
              <a:t>modifies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1BF32-DC2C-4AF2-8EE0-7C7128E08E4D}"/>
              </a:ext>
            </a:extLst>
          </p:cNvPr>
          <p:cNvSpPr txBox="1"/>
          <p:nvPr/>
        </p:nvSpPr>
        <p:spPr>
          <a:xfrm>
            <a:off x="9230053" y="6276979"/>
            <a:ext cx="2390359" cy="199202"/>
          </a:xfrm>
          <a:prstGeom prst="rect">
            <a:avLst/>
          </a:prstGeom>
          <a:noFill/>
        </p:spPr>
        <p:txBody>
          <a:bodyPr wrap="square" lIns="45721" tIns="0" rIns="0" bIns="0" rtlCol="0">
            <a:no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Modified version from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07092B-214F-4FF6-A9F2-5C6B815B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121" y="-4371"/>
            <a:ext cx="12192000" cy="680820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677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Oval 181">
            <a:extLst>
              <a:ext uri="{FF2B5EF4-FFF2-40B4-BE49-F238E27FC236}">
                <a16:creationId xmlns:a16="http://schemas.microsoft.com/office/drawing/2014/main" id="{63D89C4D-92F8-4009-B8C6-E3D2D1F31A6D}"/>
              </a:ext>
            </a:extLst>
          </p:cNvPr>
          <p:cNvSpPr/>
          <p:nvPr/>
        </p:nvSpPr>
        <p:spPr>
          <a:xfrm>
            <a:off x="2184252" y="3395661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82BC6B1-5880-4D03-A012-9AC65EBB6B07}"/>
              </a:ext>
            </a:extLst>
          </p:cNvPr>
          <p:cNvSpPr/>
          <p:nvPr/>
        </p:nvSpPr>
        <p:spPr>
          <a:xfrm>
            <a:off x="2184252" y="3573462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4" name="Oval 633">
            <a:extLst>
              <a:ext uri="{FF2B5EF4-FFF2-40B4-BE49-F238E27FC236}">
                <a16:creationId xmlns:a16="http://schemas.microsoft.com/office/drawing/2014/main" id="{FE807EDB-69BE-49B3-9344-4B0A271DB314}"/>
              </a:ext>
            </a:extLst>
          </p:cNvPr>
          <p:cNvSpPr/>
          <p:nvPr/>
        </p:nvSpPr>
        <p:spPr>
          <a:xfrm>
            <a:off x="2225048" y="2482478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5" name="Oval 634">
            <a:extLst>
              <a:ext uri="{FF2B5EF4-FFF2-40B4-BE49-F238E27FC236}">
                <a16:creationId xmlns:a16="http://schemas.microsoft.com/office/drawing/2014/main" id="{1B5B2451-0E2D-472B-8AAD-D26DA030207A}"/>
              </a:ext>
            </a:extLst>
          </p:cNvPr>
          <p:cNvSpPr/>
          <p:nvPr/>
        </p:nvSpPr>
        <p:spPr>
          <a:xfrm>
            <a:off x="2233759" y="2767287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9" name="Oval 648">
            <a:extLst>
              <a:ext uri="{FF2B5EF4-FFF2-40B4-BE49-F238E27FC236}">
                <a16:creationId xmlns:a16="http://schemas.microsoft.com/office/drawing/2014/main" id="{517F4BD9-0C04-43C0-B2F2-C68582E2C2C7}"/>
              </a:ext>
            </a:extLst>
          </p:cNvPr>
          <p:cNvSpPr/>
          <p:nvPr/>
        </p:nvSpPr>
        <p:spPr>
          <a:xfrm>
            <a:off x="3957406" y="5314205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2C574C-2883-4FE7-A3D5-29BC33FFB910}"/>
              </a:ext>
            </a:extLst>
          </p:cNvPr>
          <p:cNvSpPr/>
          <p:nvPr/>
        </p:nvSpPr>
        <p:spPr>
          <a:xfrm>
            <a:off x="5685909" y="4792864"/>
            <a:ext cx="69228" cy="6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907B84C-6F94-4E8A-84D2-C60CD7A782A2}"/>
              </a:ext>
            </a:extLst>
          </p:cNvPr>
          <p:cNvSpPr/>
          <p:nvPr/>
        </p:nvSpPr>
        <p:spPr>
          <a:xfrm>
            <a:off x="5420246" y="3380985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1D94621A-0A67-4656-BD77-CD89074C0A21}"/>
              </a:ext>
            </a:extLst>
          </p:cNvPr>
          <p:cNvSpPr/>
          <p:nvPr/>
        </p:nvSpPr>
        <p:spPr>
          <a:xfrm>
            <a:off x="5386726" y="3601764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BDB0528-C2CD-44C5-9B76-38939A5F1885}"/>
              </a:ext>
            </a:extLst>
          </p:cNvPr>
          <p:cNvSpPr/>
          <p:nvPr/>
        </p:nvSpPr>
        <p:spPr>
          <a:xfrm>
            <a:off x="5369718" y="1994640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2" name="Oval 531">
            <a:extLst>
              <a:ext uri="{FF2B5EF4-FFF2-40B4-BE49-F238E27FC236}">
                <a16:creationId xmlns:a16="http://schemas.microsoft.com/office/drawing/2014/main" id="{9A0F7098-9975-44BD-9E28-68B4E8928F92}"/>
              </a:ext>
            </a:extLst>
          </p:cNvPr>
          <p:cNvSpPr/>
          <p:nvPr/>
        </p:nvSpPr>
        <p:spPr>
          <a:xfrm>
            <a:off x="5476511" y="3016423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CC5EC2A1-DF4F-48FE-8A1F-CC688C371F10}"/>
              </a:ext>
            </a:extLst>
          </p:cNvPr>
          <p:cNvSpPr/>
          <p:nvPr/>
        </p:nvSpPr>
        <p:spPr>
          <a:xfrm>
            <a:off x="4024326" y="1809156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7811C8AD-59A5-403D-AB4F-B2CB11544286}"/>
              </a:ext>
            </a:extLst>
          </p:cNvPr>
          <p:cNvSpPr/>
          <p:nvPr/>
        </p:nvSpPr>
        <p:spPr>
          <a:xfrm>
            <a:off x="3957406" y="4765623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6" name="Oval 635">
            <a:extLst>
              <a:ext uri="{FF2B5EF4-FFF2-40B4-BE49-F238E27FC236}">
                <a16:creationId xmlns:a16="http://schemas.microsoft.com/office/drawing/2014/main" id="{DE1F2EBE-C8D1-440B-9015-D8ADC419E711}"/>
              </a:ext>
            </a:extLst>
          </p:cNvPr>
          <p:cNvSpPr/>
          <p:nvPr/>
        </p:nvSpPr>
        <p:spPr>
          <a:xfrm>
            <a:off x="787502" y="3932180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BB5E8278-8178-4948-A3CF-B7BF7532018C}"/>
              </a:ext>
            </a:extLst>
          </p:cNvPr>
          <p:cNvSpPr/>
          <p:nvPr/>
        </p:nvSpPr>
        <p:spPr>
          <a:xfrm>
            <a:off x="2052152" y="4720238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436A1D68-BD4B-406D-BF8D-F92B0BA59DF4}"/>
              </a:ext>
            </a:extLst>
          </p:cNvPr>
          <p:cNvSpPr/>
          <p:nvPr/>
        </p:nvSpPr>
        <p:spPr>
          <a:xfrm>
            <a:off x="5381800" y="5243150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4" name="Oval 573">
            <a:extLst>
              <a:ext uri="{FF2B5EF4-FFF2-40B4-BE49-F238E27FC236}">
                <a16:creationId xmlns:a16="http://schemas.microsoft.com/office/drawing/2014/main" id="{1C79C71F-0AA7-4802-B3CF-EA78B0F3E25E}"/>
              </a:ext>
            </a:extLst>
          </p:cNvPr>
          <p:cNvSpPr/>
          <p:nvPr/>
        </p:nvSpPr>
        <p:spPr>
          <a:xfrm>
            <a:off x="5480101" y="5416103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17BD73-D673-408C-8A7B-EDC9CBE1249D}"/>
              </a:ext>
            </a:extLst>
          </p:cNvPr>
          <p:cNvSpPr/>
          <p:nvPr/>
        </p:nvSpPr>
        <p:spPr>
          <a:xfrm>
            <a:off x="3566053" y="1151574"/>
            <a:ext cx="2426329" cy="46353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434ABFB1-DC23-45D2-8D1D-458698EE647C}"/>
              </a:ext>
            </a:extLst>
          </p:cNvPr>
          <p:cNvSpPr/>
          <p:nvPr/>
        </p:nvSpPr>
        <p:spPr>
          <a:xfrm>
            <a:off x="8955311" y="2276336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D39C51D8-E991-436D-8E82-99BFC54BBE1E}"/>
              </a:ext>
            </a:extLst>
          </p:cNvPr>
          <p:cNvSpPr/>
          <p:nvPr/>
        </p:nvSpPr>
        <p:spPr>
          <a:xfrm>
            <a:off x="7440316" y="4201696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5F9ACCF5-AF72-4B66-BE20-D57519781398}"/>
              </a:ext>
            </a:extLst>
          </p:cNvPr>
          <p:cNvSpPr/>
          <p:nvPr/>
        </p:nvSpPr>
        <p:spPr>
          <a:xfrm>
            <a:off x="7433100" y="3290660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93B6E721-41C5-4FF8-949F-12CBF7AA32DA}"/>
              </a:ext>
            </a:extLst>
          </p:cNvPr>
          <p:cNvSpPr/>
          <p:nvPr/>
        </p:nvSpPr>
        <p:spPr>
          <a:xfrm>
            <a:off x="7533439" y="1998281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9615318-E5F4-498A-8D3E-E1730D5A901D}"/>
              </a:ext>
            </a:extLst>
          </p:cNvPr>
          <p:cNvSpPr/>
          <p:nvPr/>
        </p:nvSpPr>
        <p:spPr>
          <a:xfrm>
            <a:off x="5439519" y="1805305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A91AE43D-672E-47FC-BCB3-B2DF418319CE}"/>
              </a:ext>
            </a:extLst>
          </p:cNvPr>
          <p:cNvSpPr/>
          <p:nvPr/>
        </p:nvSpPr>
        <p:spPr>
          <a:xfrm>
            <a:off x="720684" y="3479894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8F8D0252-1F26-4F20-84FA-4410A0A0FCA5}"/>
              </a:ext>
            </a:extLst>
          </p:cNvPr>
          <p:cNvSpPr/>
          <p:nvPr/>
        </p:nvSpPr>
        <p:spPr>
          <a:xfrm>
            <a:off x="8843937" y="1806775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8D619597-1322-4308-BF0D-1D8261C57E80}"/>
              </a:ext>
            </a:extLst>
          </p:cNvPr>
          <p:cNvSpPr/>
          <p:nvPr/>
        </p:nvSpPr>
        <p:spPr>
          <a:xfrm>
            <a:off x="7554662" y="1582870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EA3EB88C-AFDF-4492-98B3-06A7DFEDFECB}"/>
              </a:ext>
            </a:extLst>
          </p:cNvPr>
          <p:cNvSpPr/>
          <p:nvPr/>
        </p:nvSpPr>
        <p:spPr>
          <a:xfrm>
            <a:off x="7310017" y="3123966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E7EA1C1-8DD5-4A75-A6A9-C28DDDA96DAA}"/>
              </a:ext>
            </a:extLst>
          </p:cNvPr>
          <p:cNvSpPr/>
          <p:nvPr/>
        </p:nvSpPr>
        <p:spPr>
          <a:xfrm>
            <a:off x="9308771" y="4836500"/>
            <a:ext cx="111538" cy="18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18F7F4B3-358A-400C-8FB7-94ECBC7F4DBD}"/>
              </a:ext>
            </a:extLst>
          </p:cNvPr>
          <p:cNvSpPr/>
          <p:nvPr/>
        </p:nvSpPr>
        <p:spPr>
          <a:xfrm>
            <a:off x="329856" y="1218663"/>
            <a:ext cx="2426329" cy="411220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>
              <a:solidFill>
                <a:srgbClr val="FFC000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C4ED071-D71C-45D6-9A99-9699DED59199}"/>
              </a:ext>
            </a:extLst>
          </p:cNvPr>
          <p:cNvSpPr txBox="1"/>
          <p:nvPr/>
        </p:nvSpPr>
        <p:spPr>
          <a:xfrm>
            <a:off x="529036" y="1300985"/>
            <a:ext cx="202797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en-US" sz="1801" b="1" dirty="0">
                <a:solidFill>
                  <a:srgbClr val="BF9000"/>
                </a:solidFill>
                <a:latin typeface="Calibri" panose="020F0502020204030204"/>
              </a:rPr>
              <a:t>SUMO Drivers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EB0C4DE5-43D8-4C33-8544-9F98496691A8}"/>
              </a:ext>
            </a:extLst>
          </p:cNvPr>
          <p:cNvSpPr/>
          <p:nvPr/>
        </p:nvSpPr>
        <p:spPr>
          <a:xfrm>
            <a:off x="718989" y="2239092"/>
            <a:ext cx="1626633" cy="41397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Characteristics / Rules of behavior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F3B1C7E-B838-4E33-9E33-E4042207EAEE}"/>
              </a:ext>
            </a:extLst>
          </p:cNvPr>
          <p:cNvSpPr/>
          <p:nvPr/>
        </p:nvSpPr>
        <p:spPr>
          <a:xfrm>
            <a:off x="729708" y="1777445"/>
            <a:ext cx="1626633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Type</a:t>
            </a: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5D057CAA-6A68-40CE-A548-8A2260909C12}"/>
              </a:ext>
            </a:extLst>
          </p:cNvPr>
          <p:cNvSpPr/>
          <p:nvPr/>
        </p:nvSpPr>
        <p:spPr>
          <a:xfrm>
            <a:off x="711601" y="2766003"/>
            <a:ext cx="1626633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LOS Expectations</a:t>
            </a:r>
          </a:p>
        </p:txBody>
      </p:sp>
      <p:sp>
        <p:nvSpPr>
          <p:cNvPr id="202" name="Hexagon 201">
            <a:extLst>
              <a:ext uri="{FF2B5EF4-FFF2-40B4-BE49-F238E27FC236}">
                <a16:creationId xmlns:a16="http://schemas.microsoft.com/office/drawing/2014/main" id="{B4D35E07-85A5-4A30-8F7A-B85801E3499A}"/>
              </a:ext>
            </a:extLst>
          </p:cNvPr>
          <p:cNvSpPr/>
          <p:nvPr/>
        </p:nvSpPr>
        <p:spPr>
          <a:xfrm>
            <a:off x="692509" y="3946404"/>
            <a:ext cx="1626633" cy="501810"/>
          </a:xfrm>
          <a:prstGeom prst="hexagon">
            <a:avLst>
              <a:gd name="adj" fmla="val 26898"/>
              <a:gd name="vf" fmla="val 1154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Consume/Use</a:t>
            </a:r>
          </a:p>
        </p:txBody>
      </p: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146D0D4F-9DB7-4E5C-890F-2466B779B71F}"/>
              </a:ext>
            </a:extLst>
          </p:cNvPr>
          <p:cNvCxnSpPr>
            <a:cxnSpLocks/>
            <a:stCxn id="191" idx="3"/>
            <a:endCxn id="182" idx="7"/>
          </p:cNvCxnSpPr>
          <p:nvPr/>
        </p:nvCxnSpPr>
        <p:spPr>
          <a:xfrm flipH="1">
            <a:off x="2281849" y="1962108"/>
            <a:ext cx="74485" cy="1450293"/>
          </a:xfrm>
          <a:prstGeom prst="bentConnector4">
            <a:avLst>
              <a:gd name="adj1" fmla="val -306903"/>
              <a:gd name="adj2" fmla="val 10001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Curved 205">
            <a:extLst>
              <a:ext uri="{FF2B5EF4-FFF2-40B4-BE49-F238E27FC236}">
                <a16:creationId xmlns:a16="http://schemas.microsoft.com/office/drawing/2014/main" id="{B541BFFD-8F99-4475-882E-6BEBAD801EB4}"/>
              </a:ext>
            </a:extLst>
          </p:cNvPr>
          <p:cNvCxnSpPr>
            <a:cxnSpLocks/>
            <a:stCxn id="191" idx="1"/>
            <a:endCxn id="190" idx="1"/>
          </p:cNvCxnSpPr>
          <p:nvPr/>
        </p:nvCxnSpPr>
        <p:spPr>
          <a:xfrm rot="10800000" flipV="1">
            <a:off x="718989" y="1962107"/>
            <a:ext cx="10716" cy="483972"/>
          </a:xfrm>
          <a:prstGeom prst="bentConnector3">
            <a:avLst>
              <a:gd name="adj1" fmla="val 223306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907E14A2-63E4-4190-9F94-BD8E13A6E20F}"/>
              </a:ext>
            </a:extLst>
          </p:cNvPr>
          <p:cNvCxnSpPr>
            <a:cxnSpLocks/>
            <a:stCxn id="359" idx="2"/>
            <a:endCxn id="636" idx="2"/>
          </p:cNvCxnSpPr>
          <p:nvPr/>
        </p:nvCxnSpPr>
        <p:spPr>
          <a:xfrm rot="10800000" flipH="1" flipV="1">
            <a:off x="720683" y="3537063"/>
            <a:ext cx="66818" cy="452286"/>
          </a:xfrm>
          <a:prstGeom prst="bentConnector3">
            <a:avLst>
              <a:gd name="adj1" fmla="val -200012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Curved 244">
            <a:extLst>
              <a:ext uri="{FF2B5EF4-FFF2-40B4-BE49-F238E27FC236}">
                <a16:creationId xmlns:a16="http://schemas.microsoft.com/office/drawing/2014/main" id="{83491BF2-5228-4C59-B704-DF3690AF543C}"/>
              </a:ext>
            </a:extLst>
          </p:cNvPr>
          <p:cNvCxnSpPr>
            <a:cxnSpLocks/>
            <a:stCxn id="194" idx="1"/>
            <a:endCxn id="195" idx="2"/>
          </p:cNvCxnSpPr>
          <p:nvPr/>
        </p:nvCxnSpPr>
        <p:spPr>
          <a:xfrm rot="10800000" flipH="1" flipV="1">
            <a:off x="711601" y="2950664"/>
            <a:ext cx="18107" cy="1948316"/>
          </a:xfrm>
          <a:prstGeom prst="bentConnector3">
            <a:avLst>
              <a:gd name="adj1" fmla="val -126256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241F5A-CD0E-4BFF-B01C-3EC52BB109E3}"/>
              </a:ext>
            </a:extLst>
          </p:cNvPr>
          <p:cNvSpPr txBox="1"/>
          <p:nvPr/>
        </p:nvSpPr>
        <p:spPr>
          <a:xfrm>
            <a:off x="3739639" y="1232978"/>
            <a:ext cx="218246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5">
              <a:defRPr/>
            </a:pPr>
            <a:r>
              <a:rPr lang="en-US" sz="1801" b="1" dirty="0">
                <a:solidFill>
                  <a:schemeClr val="accent1"/>
                </a:solidFill>
                <a:latin typeface="Calibri" panose="020F0502020204030204"/>
              </a:rPr>
              <a:t>Infrastructure</a:t>
            </a:r>
            <a:r>
              <a:rPr lang="en-US" sz="1801" dirty="0">
                <a:solidFill>
                  <a:schemeClr val="accent1"/>
                </a:solidFill>
                <a:latin typeface="Calibri" panose="020F0502020204030204"/>
              </a:rPr>
              <a:t> </a:t>
            </a:r>
            <a:r>
              <a:rPr lang="en-US" sz="1801" b="1" dirty="0">
                <a:solidFill>
                  <a:schemeClr val="accent1"/>
                </a:solidFill>
                <a:latin typeface="Calibri" panose="020F0502020204030204"/>
              </a:rPr>
              <a:t>Asset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744451D-65B9-46C3-A36E-4AA0E9222534}"/>
              </a:ext>
            </a:extLst>
          </p:cNvPr>
          <p:cNvSpPr/>
          <p:nvPr/>
        </p:nvSpPr>
        <p:spPr>
          <a:xfrm>
            <a:off x="3965903" y="1666550"/>
            <a:ext cx="1626633" cy="438912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Physical Attributes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733AB1DA-410C-4340-A6D7-C311AFC689E1}"/>
              </a:ext>
            </a:extLst>
          </p:cNvPr>
          <p:cNvSpPr/>
          <p:nvPr/>
        </p:nvSpPr>
        <p:spPr>
          <a:xfrm>
            <a:off x="3947798" y="2240123"/>
            <a:ext cx="1662844" cy="434565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Environmental Attributes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2909D7-34BB-4BEC-882F-2AECB67D05C0}"/>
              </a:ext>
            </a:extLst>
          </p:cNvPr>
          <p:cNvSpPr/>
          <p:nvPr/>
        </p:nvSpPr>
        <p:spPr>
          <a:xfrm>
            <a:off x="3965903" y="2800851"/>
            <a:ext cx="1626633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Deterioration Rate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F19A58-989C-457A-A0B5-68B90CB4C035}"/>
              </a:ext>
            </a:extLst>
          </p:cNvPr>
          <p:cNvSpPr/>
          <p:nvPr/>
        </p:nvSpPr>
        <p:spPr>
          <a:xfrm>
            <a:off x="3965903" y="3920444"/>
            <a:ext cx="1626633" cy="4979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Risk</a:t>
            </a:r>
            <a:r>
              <a:rPr lang="en-US" sz="100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(Consequence)</a:t>
            </a:r>
            <a:endParaRPr lang="en-US" sz="100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C416F7-C74B-4B94-A80F-40F3ABABC897}"/>
              </a:ext>
            </a:extLst>
          </p:cNvPr>
          <p:cNvSpPr/>
          <p:nvPr/>
        </p:nvSpPr>
        <p:spPr>
          <a:xfrm>
            <a:off x="3965903" y="4544547"/>
            <a:ext cx="1626633" cy="4979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Performance</a:t>
            </a:r>
          </a:p>
          <a:p>
            <a:pPr algn="ctr" defTabSz="914445"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(Actual LOS)</a:t>
            </a:r>
            <a:endParaRPr lang="en-US" sz="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6661D9-4A93-4467-9FA6-63B6941FC425}"/>
              </a:ext>
            </a:extLst>
          </p:cNvPr>
          <p:cNvSpPr/>
          <p:nvPr/>
        </p:nvSpPr>
        <p:spPr>
          <a:xfrm>
            <a:off x="3965903" y="3296342"/>
            <a:ext cx="1626633" cy="4979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Condition Rating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A6A54F4-6143-4268-9620-CFDD3BDFEB9C}"/>
              </a:ext>
            </a:extLst>
          </p:cNvPr>
          <p:cNvSpPr/>
          <p:nvPr/>
        </p:nvSpPr>
        <p:spPr>
          <a:xfrm>
            <a:off x="3518036" y="5046171"/>
            <a:ext cx="116795" cy="185737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FBF306B-1265-4927-BFB6-A34D00A2B9FF}"/>
              </a:ext>
            </a:extLst>
          </p:cNvPr>
          <p:cNvSpPr/>
          <p:nvPr/>
        </p:nvSpPr>
        <p:spPr>
          <a:xfrm>
            <a:off x="3739639" y="4946711"/>
            <a:ext cx="4953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F941AE9-B713-454D-A1F6-4AD72A5064A4}"/>
              </a:ext>
            </a:extLst>
          </p:cNvPr>
          <p:cNvSpPr/>
          <p:nvPr/>
        </p:nvSpPr>
        <p:spPr>
          <a:xfrm>
            <a:off x="9314867" y="3733526"/>
            <a:ext cx="111538" cy="18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150AAEE-9C3A-4000-8839-F08B104D44DF}"/>
              </a:ext>
            </a:extLst>
          </p:cNvPr>
          <p:cNvSpPr/>
          <p:nvPr/>
        </p:nvSpPr>
        <p:spPr>
          <a:xfrm>
            <a:off x="9315868" y="3170301"/>
            <a:ext cx="111538" cy="18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BC2D9E-9A5B-4304-B9EF-1E53A7C07747}"/>
              </a:ext>
            </a:extLst>
          </p:cNvPr>
          <p:cNvSpPr/>
          <p:nvPr/>
        </p:nvSpPr>
        <p:spPr>
          <a:xfrm>
            <a:off x="7483249" y="2694622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638DCC8-4DBE-44AC-89BC-B03DF1C11580}"/>
              </a:ext>
            </a:extLst>
          </p:cNvPr>
          <p:cNvSpPr/>
          <p:nvPr/>
        </p:nvSpPr>
        <p:spPr>
          <a:xfrm>
            <a:off x="7464805" y="3272486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7D63696-6EF2-43D9-A739-FB4493B2A44C}"/>
              </a:ext>
            </a:extLst>
          </p:cNvPr>
          <p:cNvSpPr/>
          <p:nvPr/>
        </p:nvSpPr>
        <p:spPr>
          <a:xfrm>
            <a:off x="7564568" y="2836320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804D32-768B-45B1-9799-252588BC8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4" t="42824" r="50895" b="48451"/>
          <a:stretch/>
        </p:blipFill>
        <p:spPr>
          <a:xfrm>
            <a:off x="9159090" y="6378166"/>
            <a:ext cx="3032910" cy="43456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BA60BD0-09A4-47CC-909F-C13990BC57C0}"/>
              </a:ext>
            </a:extLst>
          </p:cNvPr>
          <p:cNvSpPr/>
          <p:nvPr/>
        </p:nvSpPr>
        <p:spPr>
          <a:xfrm>
            <a:off x="6995522" y="1151580"/>
            <a:ext cx="2426329" cy="473088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A82F9F-88F4-4A3E-8577-7E47343320B4}"/>
              </a:ext>
            </a:extLst>
          </p:cNvPr>
          <p:cNvSpPr txBox="1"/>
          <p:nvPr/>
        </p:nvSpPr>
        <p:spPr>
          <a:xfrm>
            <a:off x="6995774" y="1194245"/>
            <a:ext cx="242632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en-US" sz="1801" b="1" dirty="0">
                <a:solidFill>
                  <a:schemeClr val="accent6"/>
                </a:solidFill>
                <a:latin typeface="Calibri" panose="020F0502020204030204"/>
              </a:rPr>
              <a:t>Infrastructure Owners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7E0CC4-3F06-44C8-859D-EEE634E60507}"/>
              </a:ext>
            </a:extLst>
          </p:cNvPr>
          <p:cNvSpPr/>
          <p:nvPr/>
        </p:nvSpPr>
        <p:spPr>
          <a:xfrm>
            <a:off x="7443249" y="3624069"/>
            <a:ext cx="162663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Objectives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94899A9A-67D6-4411-9698-24348AE42FA1}"/>
              </a:ext>
            </a:extLst>
          </p:cNvPr>
          <p:cNvSpPr/>
          <p:nvPr/>
        </p:nvSpPr>
        <p:spPr>
          <a:xfrm>
            <a:off x="7425143" y="5330873"/>
            <a:ext cx="1662844" cy="369332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Budget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307947B1-DFF6-4599-875A-608DE9142BD6}"/>
              </a:ext>
            </a:extLst>
          </p:cNvPr>
          <p:cNvCxnSpPr>
            <a:cxnSpLocks/>
            <a:stCxn id="36" idx="2"/>
            <a:endCxn id="2" idx="2"/>
          </p:cNvCxnSpPr>
          <p:nvPr/>
        </p:nvCxnSpPr>
        <p:spPr>
          <a:xfrm flipH="1" flipV="1">
            <a:off x="9013863" y="2562457"/>
            <a:ext cx="27957" cy="2953083"/>
          </a:xfrm>
          <a:prstGeom prst="bentConnector3">
            <a:avLst>
              <a:gd name="adj1" fmla="val -98278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8D53935-8749-44F8-9C95-754561AF8EB1}"/>
              </a:ext>
            </a:extLst>
          </p:cNvPr>
          <p:cNvSpPr/>
          <p:nvPr/>
        </p:nvSpPr>
        <p:spPr>
          <a:xfrm>
            <a:off x="6938637" y="3133397"/>
            <a:ext cx="116795" cy="100718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2ACC5785-FB84-4AF7-8D91-457A802AA7F8}"/>
              </a:ext>
            </a:extLst>
          </p:cNvPr>
          <p:cNvSpPr/>
          <p:nvPr/>
        </p:nvSpPr>
        <p:spPr>
          <a:xfrm>
            <a:off x="7425143" y="4694430"/>
            <a:ext cx="1662844" cy="434565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Organizational Constraints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08F8FBF-50D9-43F2-871C-1692E769C136}"/>
              </a:ext>
            </a:extLst>
          </p:cNvPr>
          <p:cNvCxnSpPr>
            <a:cxnSpLocks/>
          </p:cNvCxnSpPr>
          <p:nvPr/>
        </p:nvCxnSpPr>
        <p:spPr>
          <a:xfrm flipH="1" flipV="1">
            <a:off x="9033666" y="4911710"/>
            <a:ext cx="281204" cy="2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2F898E-6C99-47BC-90C8-6DABDDA14FFF}"/>
              </a:ext>
            </a:extLst>
          </p:cNvPr>
          <p:cNvCxnSpPr>
            <a:cxnSpLocks/>
          </p:cNvCxnSpPr>
          <p:nvPr/>
        </p:nvCxnSpPr>
        <p:spPr>
          <a:xfrm flipH="1" flipV="1">
            <a:off x="9069879" y="3808738"/>
            <a:ext cx="245991" cy="2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DC04674-8D03-4E33-96CF-46413516629C}"/>
              </a:ext>
            </a:extLst>
          </p:cNvPr>
          <p:cNvSpPr/>
          <p:nvPr/>
        </p:nvSpPr>
        <p:spPr>
          <a:xfrm>
            <a:off x="7349001" y="2885533"/>
            <a:ext cx="4953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4D185609-3304-4207-8ECB-CD1805979CA1}"/>
              </a:ext>
            </a:extLst>
          </p:cNvPr>
          <p:cNvSpPr/>
          <p:nvPr/>
        </p:nvSpPr>
        <p:spPr>
          <a:xfrm>
            <a:off x="6938074" y="1730937"/>
            <a:ext cx="116795" cy="55917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08F944F5-975F-4424-89AC-504F5D5761C3}"/>
              </a:ext>
            </a:extLst>
          </p:cNvPr>
          <p:cNvSpPr/>
          <p:nvPr/>
        </p:nvSpPr>
        <p:spPr>
          <a:xfrm>
            <a:off x="6941156" y="3791680"/>
            <a:ext cx="116795" cy="80795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DF0D6AF-43BE-4882-B407-AC01484C7F77}"/>
              </a:ext>
            </a:extLst>
          </p:cNvPr>
          <p:cNvSpPr/>
          <p:nvPr/>
        </p:nvSpPr>
        <p:spPr>
          <a:xfrm>
            <a:off x="9383096" y="3896309"/>
            <a:ext cx="116795" cy="80795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422D46B9-9315-4B5E-A0D1-802253AA1B63}"/>
              </a:ext>
            </a:extLst>
          </p:cNvPr>
          <p:cNvSpPr/>
          <p:nvPr/>
        </p:nvSpPr>
        <p:spPr>
          <a:xfrm>
            <a:off x="8044944" y="5845811"/>
            <a:ext cx="155452" cy="80795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2AED60EB-6C1E-4605-807B-F3B3A73407C2}"/>
              </a:ext>
            </a:extLst>
          </p:cNvPr>
          <p:cNvSpPr/>
          <p:nvPr/>
        </p:nvSpPr>
        <p:spPr>
          <a:xfrm>
            <a:off x="5939546" y="4694426"/>
            <a:ext cx="116795" cy="82865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62" name="Connector: Curved 261">
            <a:extLst>
              <a:ext uri="{FF2B5EF4-FFF2-40B4-BE49-F238E27FC236}">
                <a16:creationId xmlns:a16="http://schemas.microsoft.com/office/drawing/2014/main" id="{2EBE5341-0E2F-4788-A0E0-117893E51B55}"/>
              </a:ext>
            </a:extLst>
          </p:cNvPr>
          <p:cNvCxnSpPr>
            <a:cxnSpLocks/>
            <a:stCxn id="195" idx="5"/>
            <a:endCxn id="36" idx="4"/>
          </p:cNvCxnSpPr>
          <p:nvPr/>
        </p:nvCxnSpPr>
        <p:spPr>
          <a:xfrm rot="16200000" flipH="1">
            <a:off x="4874755" y="2318395"/>
            <a:ext cx="625170" cy="6138443"/>
          </a:xfrm>
          <a:prstGeom prst="curvedConnector3">
            <a:avLst>
              <a:gd name="adj1" fmla="val 20493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>
            <a:extLst>
              <a:ext uri="{FF2B5EF4-FFF2-40B4-BE49-F238E27FC236}">
                <a16:creationId xmlns:a16="http://schemas.microsoft.com/office/drawing/2014/main" id="{B12E57E8-8315-4EB8-B27B-6DE99ED51FD7}"/>
              </a:ext>
            </a:extLst>
          </p:cNvPr>
          <p:cNvSpPr/>
          <p:nvPr/>
        </p:nvSpPr>
        <p:spPr>
          <a:xfrm>
            <a:off x="9290103" y="3912752"/>
            <a:ext cx="4953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5BF542CC-8FC3-4792-9673-FD9B1BBF280C}"/>
              </a:ext>
            </a:extLst>
          </p:cNvPr>
          <p:cNvSpPr/>
          <p:nvPr/>
        </p:nvSpPr>
        <p:spPr>
          <a:xfrm>
            <a:off x="5932763" y="3369603"/>
            <a:ext cx="116795" cy="261237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C741760-E637-48D2-ADC7-5789F5DA21DC}"/>
              </a:ext>
            </a:extLst>
          </p:cNvPr>
          <p:cNvSpPr/>
          <p:nvPr/>
        </p:nvSpPr>
        <p:spPr>
          <a:xfrm>
            <a:off x="7513951" y="4186574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C33689F-7AE7-4886-935F-B32B0A8A7564}"/>
              </a:ext>
            </a:extLst>
          </p:cNvPr>
          <p:cNvSpPr/>
          <p:nvPr/>
        </p:nvSpPr>
        <p:spPr>
          <a:xfrm>
            <a:off x="7444872" y="4159731"/>
            <a:ext cx="1626633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Risk Tolerance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F989A8F-897E-440D-92E2-4B0C4D976A1A}"/>
              </a:ext>
            </a:extLst>
          </p:cNvPr>
          <p:cNvCxnSpPr>
            <a:cxnSpLocks/>
          </p:cNvCxnSpPr>
          <p:nvPr/>
        </p:nvCxnSpPr>
        <p:spPr>
          <a:xfrm flipH="1">
            <a:off x="9071503" y="4344396"/>
            <a:ext cx="238892" cy="2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7E1045A-7419-49F2-AFF4-A9DCD8477866}"/>
              </a:ext>
            </a:extLst>
          </p:cNvPr>
          <p:cNvSpPr/>
          <p:nvPr/>
        </p:nvSpPr>
        <p:spPr>
          <a:xfrm>
            <a:off x="7413744" y="2963104"/>
            <a:ext cx="1662844" cy="434565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Action Trigger Policy</a:t>
            </a:r>
          </a:p>
        </p:txBody>
      </p:sp>
      <p:sp>
        <p:nvSpPr>
          <p:cNvPr id="389" name="Hexagon 388">
            <a:extLst>
              <a:ext uri="{FF2B5EF4-FFF2-40B4-BE49-F238E27FC236}">
                <a16:creationId xmlns:a16="http://schemas.microsoft.com/office/drawing/2014/main" id="{2A61588B-7906-4E07-BD60-830CBDD844EA}"/>
              </a:ext>
            </a:extLst>
          </p:cNvPr>
          <p:cNvSpPr/>
          <p:nvPr/>
        </p:nvSpPr>
        <p:spPr>
          <a:xfrm>
            <a:off x="7455727" y="1618200"/>
            <a:ext cx="1626633" cy="501810"/>
          </a:xfrm>
          <a:prstGeom prst="hexagon">
            <a:avLst>
              <a:gd name="adj" fmla="val 26898"/>
              <a:gd name="vf" fmla="val 1154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Maintenance Activity</a:t>
            </a:r>
          </a:p>
        </p:txBody>
      </p:sp>
      <p:cxnSp>
        <p:nvCxnSpPr>
          <p:cNvPr id="436" name="Connector: Curved 46">
            <a:extLst>
              <a:ext uri="{FF2B5EF4-FFF2-40B4-BE49-F238E27FC236}">
                <a16:creationId xmlns:a16="http://schemas.microsoft.com/office/drawing/2014/main" id="{7220CA54-87B2-43DF-A9D2-01889FC04834}"/>
              </a:ext>
            </a:extLst>
          </p:cNvPr>
          <p:cNvCxnSpPr>
            <a:cxnSpLocks/>
            <a:stCxn id="32" idx="5"/>
            <a:endCxn id="448" idx="2"/>
          </p:cNvCxnSpPr>
          <p:nvPr/>
        </p:nvCxnSpPr>
        <p:spPr>
          <a:xfrm rot="10800000" flipH="1">
            <a:off x="7468065" y="2055453"/>
            <a:ext cx="65371" cy="1124932"/>
          </a:xfrm>
          <a:prstGeom prst="bentConnector3">
            <a:avLst>
              <a:gd name="adj1" fmla="val -25794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034A4723-EABD-44CC-AB89-D02085CB7B7E}"/>
              </a:ext>
            </a:extLst>
          </p:cNvPr>
          <p:cNvCxnSpPr>
            <a:cxnSpLocks/>
          </p:cNvCxnSpPr>
          <p:nvPr/>
        </p:nvCxnSpPr>
        <p:spPr>
          <a:xfrm flipH="1" flipV="1">
            <a:off x="7290901" y="2519263"/>
            <a:ext cx="397966" cy="2901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id="{225F12AE-43DD-47E9-B814-52046F2E89F7}"/>
              </a:ext>
            </a:extLst>
          </p:cNvPr>
          <p:cNvSpPr/>
          <p:nvPr/>
        </p:nvSpPr>
        <p:spPr>
          <a:xfrm>
            <a:off x="7449956" y="2311546"/>
            <a:ext cx="1626633" cy="501810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TAMP Activity Schedule</a:t>
            </a:r>
          </a:p>
        </p:txBody>
      </p:sp>
      <p:cxnSp>
        <p:nvCxnSpPr>
          <p:cNvPr id="458" name="Connector: Curved 46">
            <a:extLst>
              <a:ext uri="{FF2B5EF4-FFF2-40B4-BE49-F238E27FC236}">
                <a16:creationId xmlns:a16="http://schemas.microsoft.com/office/drawing/2014/main" id="{50598F2E-CA61-4EF3-A8C3-703CB53FADD1}"/>
              </a:ext>
            </a:extLst>
          </p:cNvPr>
          <p:cNvCxnSpPr>
            <a:cxnSpLocks/>
            <a:stCxn id="29" idx="1"/>
            <a:endCxn id="380" idx="2"/>
          </p:cNvCxnSpPr>
          <p:nvPr/>
        </p:nvCxnSpPr>
        <p:spPr>
          <a:xfrm rot="10800000">
            <a:off x="7433097" y="3347834"/>
            <a:ext cx="11772" cy="996564"/>
          </a:xfrm>
          <a:prstGeom prst="bentConnector3">
            <a:avLst>
              <a:gd name="adj1" fmla="val 204173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F7EE2D57-6665-4880-9BDB-BD480F28F91E}"/>
              </a:ext>
            </a:extLst>
          </p:cNvPr>
          <p:cNvCxnSpPr>
            <a:cxnSpLocks/>
          </p:cNvCxnSpPr>
          <p:nvPr/>
        </p:nvCxnSpPr>
        <p:spPr>
          <a:xfrm flipH="1">
            <a:off x="7209326" y="3952729"/>
            <a:ext cx="230987" cy="2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Rectangle 479">
            <a:extLst>
              <a:ext uri="{FF2B5EF4-FFF2-40B4-BE49-F238E27FC236}">
                <a16:creationId xmlns:a16="http://schemas.microsoft.com/office/drawing/2014/main" id="{241EDA04-9C79-4240-8133-49FF03C86209}"/>
              </a:ext>
            </a:extLst>
          </p:cNvPr>
          <p:cNvSpPr/>
          <p:nvPr/>
        </p:nvSpPr>
        <p:spPr>
          <a:xfrm>
            <a:off x="7188107" y="3803001"/>
            <a:ext cx="4953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9F48DBC9-E712-4D6C-8926-3A7B48DA4C5A}"/>
              </a:ext>
            </a:extLst>
          </p:cNvPr>
          <p:cNvSpPr/>
          <p:nvPr/>
        </p:nvSpPr>
        <p:spPr>
          <a:xfrm>
            <a:off x="6796171" y="3799741"/>
            <a:ext cx="4953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5E8470DA-8EB5-4486-85CA-6005D7C5663A}"/>
              </a:ext>
            </a:extLst>
          </p:cNvPr>
          <p:cNvSpPr/>
          <p:nvPr/>
        </p:nvSpPr>
        <p:spPr>
          <a:xfrm>
            <a:off x="6502939" y="3806045"/>
            <a:ext cx="4953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1A46FE84-52C3-4E2F-8A43-0453C84D974F}"/>
              </a:ext>
            </a:extLst>
          </p:cNvPr>
          <p:cNvSpPr/>
          <p:nvPr/>
        </p:nvSpPr>
        <p:spPr>
          <a:xfrm>
            <a:off x="6559646" y="3801071"/>
            <a:ext cx="94012" cy="77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9878197C-2BEE-4A35-8CFE-E81745EE3F74}"/>
              </a:ext>
            </a:extLst>
          </p:cNvPr>
          <p:cNvSpPr/>
          <p:nvPr/>
        </p:nvSpPr>
        <p:spPr>
          <a:xfrm>
            <a:off x="3502100" y="2950694"/>
            <a:ext cx="116795" cy="261237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82631841-B5C9-4996-B9B5-AD96E7A24500}"/>
              </a:ext>
            </a:extLst>
          </p:cNvPr>
          <p:cNvSpPr/>
          <p:nvPr/>
        </p:nvSpPr>
        <p:spPr>
          <a:xfrm>
            <a:off x="2686699" y="3960824"/>
            <a:ext cx="116795" cy="261237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E2DD7132-C091-4A34-AF17-F392485DF267}"/>
              </a:ext>
            </a:extLst>
          </p:cNvPr>
          <p:cNvSpPr/>
          <p:nvPr/>
        </p:nvSpPr>
        <p:spPr>
          <a:xfrm>
            <a:off x="2683089" y="4805306"/>
            <a:ext cx="116795" cy="261237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47C17AB6-4146-4012-9BE8-2639EC2C4908}"/>
              </a:ext>
            </a:extLst>
          </p:cNvPr>
          <p:cNvSpPr/>
          <p:nvPr/>
        </p:nvSpPr>
        <p:spPr>
          <a:xfrm>
            <a:off x="2118614" y="5282483"/>
            <a:ext cx="155452" cy="80795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D0F93FD3-B1AC-43AB-9C66-8338CA41FDDA}"/>
              </a:ext>
            </a:extLst>
          </p:cNvPr>
          <p:cNvSpPr/>
          <p:nvPr/>
        </p:nvSpPr>
        <p:spPr>
          <a:xfrm>
            <a:off x="2107057" y="3925797"/>
            <a:ext cx="8042789" cy="2452372"/>
          </a:xfrm>
          <a:custGeom>
            <a:avLst/>
            <a:gdLst>
              <a:gd name="connsiteX0" fmla="*/ 0 w 9231833"/>
              <a:gd name="connsiteY0" fmla="*/ 1781175 h 3651955"/>
              <a:gd name="connsiteX1" fmla="*/ 695325 w 9231833"/>
              <a:gd name="connsiteY1" fmla="*/ 2466975 h 3651955"/>
              <a:gd name="connsiteX2" fmla="*/ 2838450 w 9231833"/>
              <a:gd name="connsiteY2" fmla="*/ 3409950 h 3651955"/>
              <a:gd name="connsiteX3" fmla="*/ 6296025 w 9231833"/>
              <a:gd name="connsiteY3" fmla="*/ 3619500 h 3651955"/>
              <a:gd name="connsiteX4" fmla="*/ 8724900 w 9231833"/>
              <a:gd name="connsiteY4" fmla="*/ 2867025 h 3651955"/>
              <a:gd name="connsiteX5" fmla="*/ 9220200 w 9231833"/>
              <a:gd name="connsiteY5" fmla="*/ 1419225 h 3651955"/>
              <a:gd name="connsiteX6" fmla="*/ 8896350 w 9231833"/>
              <a:gd name="connsiteY6" fmla="*/ 323850 h 3651955"/>
              <a:gd name="connsiteX7" fmla="*/ 7086600 w 9231833"/>
              <a:gd name="connsiteY7" fmla="*/ 0 h 3651955"/>
              <a:gd name="connsiteX0" fmla="*/ 0 w 9232415"/>
              <a:gd name="connsiteY0" fmla="*/ 1733550 h 3604330"/>
              <a:gd name="connsiteX1" fmla="*/ 695325 w 9232415"/>
              <a:gd name="connsiteY1" fmla="*/ 2419350 h 3604330"/>
              <a:gd name="connsiteX2" fmla="*/ 2838450 w 9232415"/>
              <a:gd name="connsiteY2" fmla="*/ 3362325 h 3604330"/>
              <a:gd name="connsiteX3" fmla="*/ 6296025 w 9232415"/>
              <a:gd name="connsiteY3" fmla="*/ 3571875 h 3604330"/>
              <a:gd name="connsiteX4" fmla="*/ 8724900 w 9232415"/>
              <a:gd name="connsiteY4" fmla="*/ 2819400 h 3604330"/>
              <a:gd name="connsiteX5" fmla="*/ 9220200 w 9232415"/>
              <a:gd name="connsiteY5" fmla="*/ 1371600 h 3604330"/>
              <a:gd name="connsiteX6" fmla="*/ 8896350 w 9232415"/>
              <a:gd name="connsiteY6" fmla="*/ 276225 h 3604330"/>
              <a:gd name="connsiteX7" fmla="*/ 7058025 w 9232415"/>
              <a:gd name="connsiteY7" fmla="*/ 0 h 3604330"/>
              <a:gd name="connsiteX0" fmla="*/ 0 w 9231646"/>
              <a:gd name="connsiteY0" fmla="*/ 1733550 h 3604330"/>
              <a:gd name="connsiteX1" fmla="*/ 695325 w 9231646"/>
              <a:gd name="connsiteY1" fmla="*/ 2419350 h 3604330"/>
              <a:gd name="connsiteX2" fmla="*/ 2838450 w 9231646"/>
              <a:gd name="connsiteY2" fmla="*/ 3362325 h 3604330"/>
              <a:gd name="connsiteX3" fmla="*/ 6296025 w 9231646"/>
              <a:gd name="connsiteY3" fmla="*/ 3571875 h 3604330"/>
              <a:gd name="connsiteX4" fmla="*/ 8724900 w 9231646"/>
              <a:gd name="connsiteY4" fmla="*/ 2819400 h 3604330"/>
              <a:gd name="connsiteX5" fmla="*/ 9220200 w 9231646"/>
              <a:gd name="connsiteY5" fmla="*/ 1371600 h 3604330"/>
              <a:gd name="connsiteX6" fmla="*/ 8896350 w 9231646"/>
              <a:gd name="connsiteY6" fmla="*/ 276225 h 3604330"/>
              <a:gd name="connsiteX7" fmla="*/ 7096125 w 9231646"/>
              <a:gd name="connsiteY7" fmla="*/ 0 h 3604330"/>
              <a:gd name="connsiteX0" fmla="*/ 0 w 9232217"/>
              <a:gd name="connsiteY0" fmla="*/ 1728787 h 3599567"/>
              <a:gd name="connsiteX1" fmla="*/ 695325 w 9232217"/>
              <a:gd name="connsiteY1" fmla="*/ 2414587 h 3599567"/>
              <a:gd name="connsiteX2" fmla="*/ 2838450 w 9232217"/>
              <a:gd name="connsiteY2" fmla="*/ 3357562 h 3599567"/>
              <a:gd name="connsiteX3" fmla="*/ 6296025 w 9232217"/>
              <a:gd name="connsiteY3" fmla="*/ 3567112 h 3599567"/>
              <a:gd name="connsiteX4" fmla="*/ 8724900 w 9232217"/>
              <a:gd name="connsiteY4" fmla="*/ 2814637 h 3599567"/>
              <a:gd name="connsiteX5" fmla="*/ 9220200 w 9232217"/>
              <a:gd name="connsiteY5" fmla="*/ 1366837 h 3599567"/>
              <a:gd name="connsiteX6" fmla="*/ 8896350 w 9232217"/>
              <a:gd name="connsiteY6" fmla="*/ 271462 h 3599567"/>
              <a:gd name="connsiteX7" fmla="*/ 7067550 w 9232217"/>
              <a:gd name="connsiteY7" fmla="*/ 0 h 3599567"/>
              <a:gd name="connsiteX0" fmla="*/ 0 w 9232217"/>
              <a:gd name="connsiteY0" fmla="*/ 1728787 h 3471865"/>
              <a:gd name="connsiteX1" fmla="*/ 695325 w 9232217"/>
              <a:gd name="connsiteY1" fmla="*/ 2414587 h 3471865"/>
              <a:gd name="connsiteX2" fmla="*/ 2838450 w 9232217"/>
              <a:gd name="connsiteY2" fmla="*/ 3357562 h 3471865"/>
              <a:gd name="connsiteX3" fmla="*/ 6276975 w 9232217"/>
              <a:gd name="connsiteY3" fmla="*/ 3395662 h 3471865"/>
              <a:gd name="connsiteX4" fmla="*/ 8724900 w 9232217"/>
              <a:gd name="connsiteY4" fmla="*/ 2814637 h 3471865"/>
              <a:gd name="connsiteX5" fmla="*/ 9220200 w 9232217"/>
              <a:gd name="connsiteY5" fmla="*/ 1366837 h 3471865"/>
              <a:gd name="connsiteX6" fmla="*/ 8896350 w 9232217"/>
              <a:gd name="connsiteY6" fmla="*/ 271462 h 3471865"/>
              <a:gd name="connsiteX7" fmla="*/ 7067550 w 9232217"/>
              <a:gd name="connsiteY7" fmla="*/ 0 h 3471865"/>
              <a:gd name="connsiteX0" fmla="*/ 0 w 9255721"/>
              <a:gd name="connsiteY0" fmla="*/ 1728787 h 3486063"/>
              <a:gd name="connsiteX1" fmla="*/ 695325 w 9255721"/>
              <a:gd name="connsiteY1" fmla="*/ 2414587 h 3486063"/>
              <a:gd name="connsiteX2" fmla="*/ 2838450 w 9255721"/>
              <a:gd name="connsiteY2" fmla="*/ 3357562 h 3486063"/>
              <a:gd name="connsiteX3" fmla="*/ 6276975 w 9255721"/>
              <a:gd name="connsiteY3" fmla="*/ 3395662 h 3486063"/>
              <a:gd name="connsiteX4" fmla="*/ 8391525 w 9255721"/>
              <a:gd name="connsiteY4" fmla="*/ 2595562 h 3486063"/>
              <a:gd name="connsiteX5" fmla="*/ 9220200 w 9255721"/>
              <a:gd name="connsiteY5" fmla="*/ 1366837 h 3486063"/>
              <a:gd name="connsiteX6" fmla="*/ 8896350 w 9255721"/>
              <a:gd name="connsiteY6" fmla="*/ 271462 h 3486063"/>
              <a:gd name="connsiteX7" fmla="*/ 7067550 w 9255721"/>
              <a:gd name="connsiteY7" fmla="*/ 0 h 3486063"/>
              <a:gd name="connsiteX0" fmla="*/ 0 w 9022173"/>
              <a:gd name="connsiteY0" fmla="*/ 1728787 h 3486063"/>
              <a:gd name="connsiteX1" fmla="*/ 695325 w 9022173"/>
              <a:gd name="connsiteY1" fmla="*/ 2414587 h 3486063"/>
              <a:gd name="connsiteX2" fmla="*/ 2838450 w 9022173"/>
              <a:gd name="connsiteY2" fmla="*/ 3357562 h 3486063"/>
              <a:gd name="connsiteX3" fmla="*/ 6276975 w 9022173"/>
              <a:gd name="connsiteY3" fmla="*/ 3395662 h 3486063"/>
              <a:gd name="connsiteX4" fmla="*/ 8391525 w 9022173"/>
              <a:gd name="connsiteY4" fmla="*/ 2595562 h 3486063"/>
              <a:gd name="connsiteX5" fmla="*/ 8810625 w 9022173"/>
              <a:gd name="connsiteY5" fmla="*/ 1214437 h 3486063"/>
              <a:gd name="connsiteX6" fmla="*/ 8896350 w 9022173"/>
              <a:gd name="connsiteY6" fmla="*/ 271462 h 3486063"/>
              <a:gd name="connsiteX7" fmla="*/ 7067550 w 9022173"/>
              <a:gd name="connsiteY7" fmla="*/ 0 h 3486063"/>
              <a:gd name="connsiteX0" fmla="*/ 0 w 8811836"/>
              <a:gd name="connsiteY0" fmla="*/ 1728787 h 3486063"/>
              <a:gd name="connsiteX1" fmla="*/ 695325 w 8811836"/>
              <a:gd name="connsiteY1" fmla="*/ 2414587 h 3486063"/>
              <a:gd name="connsiteX2" fmla="*/ 2838450 w 8811836"/>
              <a:gd name="connsiteY2" fmla="*/ 3357562 h 3486063"/>
              <a:gd name="connsiteX3" fmla="*/ 6276975 w 8811836"/>
              <a:gd name="connsiteY3" fmla="*/ 3395662 h 3486063"/>
              <a:gd name="connsiteX4" fmla="*/ 8391525 w 8811836"/>
              <a:gd name="connsiteY4" fmla="*/ 2595562 h 3486063"/>
              <a:gd name="connsiteX5" fmla="*/ 8810625 w 8811836"/>
              <a:gd name="connsiteY5" fmla="*/ 1214437 h 3486063"/>
              <a:gd name="connsiteX6" fmla="*/ 8353425 w 8811836"/>
              <a:gd name="connsiteY6" fmla="*/ 204787 h 3486063"/>
              <a:gd name="connsiteX7" fmla="*/ 7067550 w 8811836"/>
              <a:gd name="connsiteY7" fmla="*/ 0 h 3486063"/>
              <a:gd name="connsiteX0" fmla="*/ 0 w 8697536"/>
              <a:gd name="connsiteY0" fmla="*/ 1705927 h 3486063"/>
              <a:gd name="connsiteX1" fmla="*/ 581025 w 8697536"/>
              <a:gd name="connsiteY1" fmla="*/ 2414587 h 3486063"/>
              <a:gd name="connsiteX2" fmla="*/ 2724150 w 8697536"/>
              <a:gd name="connsiteY2" fmla="*/ 3357562 h 3486063"/>
              <a:gd name="connsiteX3" fmla="*/ 6162675 w 8697536"/>
              <a:gd name="connsiteY3" fmla="*/ 3395662 h 3486063"/>
              <a:gd name="connsiteX4" fmla="*/ 8277225 w 8697536"/>
              <a:gd name="connsiteY4" fmla="*/ 2595562 h 3486063"/>
              <a:gd name="connsiteX5" fmla="*/ 8696325 w 8697536"/>
              <a:gd name="connsiteY5" fmla="*/ 1214437 h 3486063"/>
              <a:gd name="connsiteX6" fmla="*/ 8239125 w 8697536"/>
              <a:gd name="connsiteY6" fmla="*/ 204787 h 3486063"/>
              <a:gd name="connsiteX7" fmla="*/ 6953250 w 8697536"/>
              <a:gd name="connsiteY7" fmla="*/ 0 h 3486063"/>
              <a:gd name="connsiteX0" fmla="*/ 56 w 8697592"/>
              <a:gd name="connsiteY0" fmla="*/ 1705927 h 3486063"/>
              <a:gd name="connsiteX1" fmla="*/ 581081 w 8697592"/>
              <a:gd name="connsiteY1" fmla="*/ 2414587 h 3486063"/>
              <a:gd name="connsiteX2" fmla="*/ 2724206 w 8697592"/>
              <a:gd name="connsiteY2" fmla="*/ 3357562 h 3486063"/>
              <a:gd name="connsiteX3" fmla="*/ 6162731 w 8697592"/>
              <a:gd name="connsiteY3" fmla="*/ 3395662 h 3486063"/>
              <a:gd name="connsiteX4" fmla="*/ 8277281 w 8697592"/>
              <a:gd name="connsiteY4" fmla="*/ 2595562 h 3486063"/>
              <a:gd name="connsiteX5" fmla="*/ 8696381 w 8697592"/>
              <a:gd name="connsiteY5" fmla="*/ 1214437 h 3486063"/>
              <a:gd name="connsiteX6" fmla="*/ 8239181 w 8697592"/>
              <a:gd name="connsiteY6" fmla="*/ 204787 h 3486063"/>
              <a:gd name="connsiteX7" fmla="*/ 6953306 w 8697592"/>
              <a:gd name="connsiteY7" fmla="*/ 0 h 3486063"/>
              <a:gd name="connsiteX0" fmla="*/ 42 w 8750918"/>
              <a:gd name="connsiteY0" fmla="*/ 1172527 h 3486063"/>
              <a:gd name="connsiteX1" fmla="*/ 634407 w 8750918"/>
              <a:gd name="connsiteY1" fmla="*/ 2414587 h 3486063"/>
              <a:gd name="connsiteX2" fmla="*/ 2777532 w 8750918"/>
              <a:gd name="connsiteY2" fmla="*/ 3357562 h 3486063"/>
              <a:gd name="connsiteX3" fmla="*/ 6216057 w 8750918"/>
              <a:gd name="connsiteY3" fmla="*/ 3395662 h 3486063"/>
              <a:gd name="connsiteX4" fmla="*/ 8330607 w 8750918"/>
              <a:gd name="connsiteY4" fmla="*/ 2595562 h 3486063"/>
              <a:gd name="connsiteX5" fmla="*/ 8749707 w 8750918"/>
              <a:gd name="connsiteY5" fmla="*/ 1214437 h 3486063"/>
              <a:gd name="connsiteX6" fmla="*/ 8292507 w 8750918"/>
              <a:gd name="connsiteY6" fmla="*/ 204787 h 3486063"/>
              <a:gd name="connsiteX7" fmla="*/ 7006632 w 8750918"/>
              <a:gd name="connsiteY7" fmla="*/ 0 h 3486063"/>
              <a:gd name="connsiteX0" fmla="*/ 39 w 8766155"/>
              <a:gd name="connsiteY0" fmla="*/ 1172527 h 3486063"/>
              <a:gd name="connsiteX1" fmla="*/ 649644 w 8766155"/>
              <a:gd name="connsiteY1" fmla="*/ 2414587 h 3486063"/>
              <a:gd name="connsiteX2" fmla="*/ 2792769 w 8766155"/>
              <a:gd name="connsiteY2" fmla="*/ 3357562 h 3486063"/>
              <a:gd name="connsiteX3" fmla="*/ 6231294 w 8766155"/>
              <a:gd name="connsiteY3" fmla="*/ 3395662 h 3486063"/>
              <a:gd name="connsiteX4" fmla="*/ 8345844 w 8766155"/>
              <a:gd name="connsiteY4" fmla="*/ 2595562 h 3486063"/>
              <a:gd name="connsiteX5" fmla="*/ 8764944 w 8766155"/>
              <a:gd name="connsiteY5" fmla="*/ 1214437 h 3486063"/>
              <a:gd name="connsiteX6" fmla="*/ 8307744 w 8766155"/>
              <a:gd name="connsiteY6" fmla="*/ 204787 h 3486063"/>
              <a:gd name="connsiteX7" fmla="*/ 7021869 w 8766155"/>
              <a:gd name="connsiteY7" fmla="*/ 0 h 3486063"/>
              <a:gd name="connsiteX0" fmla="*/ 14 w 8766130"/>
              <a:gd name="connsiteY0" fmla="*/ 1172527 h 3509024"/>
              <a:gd name="connsiteX1" fmla="*/ 1000139 w 8766130"/>
              <a:gd name="connsiteY1" fmla="*/ 2041207 h 3509024"/>
              <a:gd name="connsiteX2" fmla="*/ 2792744 w 8766130"/>
              <a:gd name="connsiteY2" fmla="*/ 3357562 h 3509024"/>
              <a:gd name="connsiteX3" fmla="*/ 6231269 w 8766130"/>
              <a:gd name="connsiteY3" fmla="*/ 3395662 h 3509024"/>
              <a:gd name="connsiteX4" fmla="*/ 8345819 w 8766130"/>
              <a:gd name="connsiteY4" fmla="*/ 2595562 h 3509024"/>
              <a:gd name="connsiteX5" fmla="*/ 8764919 w 8766130"/>
              <a:gd name="connsiteY5" fmla="*/ 1214437 h 3509024"/>
              <a:gd name="connsiteX6" fmla="*/ 8307719 w 8766130"/>
              <a:gd name="connsiteY6" fmla="*/ 204787 h 3509024"/>
              <a:gd name="connsiteX7" fmla="*/ 7021844 w 8766130"/>
              <a:gd name="connsiteY7" fmla="*/ 0 h 3509024"/>
              <a:gd name="connsiteX0" fmla="*/ 28 w 8766144"/>
              <a:gd name="connsiteY0" fmla="*/ 1172527 h 3509024"/>
              <a:gd name="connsiteX1" fmla="*/ 1000153 w 8766144"/>
              <a:gd name="connsiteY1" fmla="*/ 2041207 h 3509024"/>
              <a:gd name="connsiteX2" fmla="*/ 2792758 w 8766144"/>
              <a:gd name="connsiteY2" fmla="*/ 3357562 h 3509024"/>
              <a:gd name="connsiteX3" fmla="*/ 6231283 w 8766144"/>
              <a:gd name="connsiteY3" fmla="*/ 3395662 h 3509024"/>
              <a:gd name="connsiteX4" fmla="*/ 8345833 w 8766144"/>
              <a:gd name="connsiteY4" fmla="*/ 2595562 h 3509024"/>
              <a:gd name="connsiteX5" fmla="*/ 8764933 w 8766144"/>
              <a:gd name="connsiteY5" fmla="*/ 1214437 h 3509024"/>
              <a:gd name="connsiteX6" fmla="*/ 8307733 w 8766144"/>
              <a:gd name="connsiteY6" fmla="*/ 204787 h 3509024"/>
              <a:gd name="connsiteX7" fmla="*/ 7021858 w 8766144"/>
              <a:gd name="connsiteY7" fmla="*/ 0 h 3509024"/>
              <a:gd name="connsiteX0" fmla="*/ 24 w 8766140"/>
              <a:gd name="connsiteY0" fmla="*/ 1172527 h 3397193"/>
              <a:gd name="connsiteX1" fmla="*/ 1000149 w 8766140"/>
              <a:gd name="connsiteY1" fmla="*/ 2041207 h 3397193"/>
              <a:gd name="connsiteX2" fmla="*/ 4088154 w 8766140"/>
              <a:gd name="connsiteY2" fmla="*/ 2405062 h 3397193"/>
              <a:gd name="connsiteX3" fmla="*/ 6231279 w 8766140"/>
              <a:gd name="connsiteY3" fmla="*/ 3395662 h 3397193"/>
              <a:gd name="connsiteX4" fmla="*/ 8345829 w 8766140"/>
              <a:gd name="connsiteY4" fmla="*/ 2595562 h 3397193"/>
              <a:gd name="connsiteX5" fmla="*/ 8764929 w 8766140"/>
              <a:gd name="connsiteY5" fmla="*/ 1214437 h 3397193"/>
              <a:gd name="connsiteX6" fmla="*/ 8307729 w 8766140"/>
              <a:gd name="connsiteY6" fmla="*/ 204787 h 3397193"/>
              <a:gd name="connsiteX7" fmla="*/ 7021854 w 8766140"/>
              <a:gd name="connsiteY7" fmla="*/ 0 h 3397193"/>
              <a:gd name="connsiteX0" fmla="*/ 24 w 8766140"/>
              <a:gd name="connsiteY0" fmla="*/ 1172527 h 3397193"/>
              <a:gd name="connsiteX1" fmla="*/ 1000149 w 8766140"/>
              <a:gd name="connsiteY1" fmla="*/ 2041207 h 3397193"/>
              <a:gd name="connsiteX2" fmla="*/ 4088154 w 8766140"/>
              <a:gd name="connsiteY2" fmla="*/ 2405062 h 3397193"/>
              <a:gd name="connsiteX3" fmla="*/ 6231279 w 8766140"/>
              <a:gd name="connsiteY3" fmla="*/ 3395662 h 3397193"/>
              <a:gd name="connsiteX4" fmla="*/ 8345829 w 8766140"/>
              <a:gd name="connsiteY4" fmla="*/ 2595562 h 3397193"/>
              <a:gd name="connsiteX5" fmla="*/ 8764929 w 8766140"/>
              <a:gd name="connsiteY5" fmla="*/ 1214437 h 3397193"/>
              <a:gd name="connsiteX6" fmla="*/ 8307729 w 8766140"/>
              <a:gd name="connsiteY6" fmla="*/ 204787 h 3397193"/>
              <a:gd name="connsiteX7" fmla="*/ 7021854 w 8766140"/>
              <a:gd name="connsiteY7" fmla="*/ 0 h 3397193"/>
              <a:gd name="connsiteX0" fmla="*/ 15 w 8766131"/>
              <a:gd name="connsiteY0" fmla="*/ 1172527 h 3396571"/>
              <a:gd name="connsiteX1" fmla="*/ 1000140 w 8766131"/>
              <a:gd name="connsiteY1" fmla="*/ 2041207 h 3396571"/>
              <a:gd name="connsiteX2" fmla="*/ 2914665 w 8766131"/>
              <a:gd name="connsiteY2" fmla="*/ 2450782 h 3396571"/>
              <a:gd name="connsiteX3" fmla="*/ 6231270 w 8766131"/>
              <a:gd name="connsiteY3" fmla="*/ 3395662 h 3396571"/>
              <a:gd name="connsiteX4" fmla="*/ 8345820 w 8766131"/>
              <a:gd name="connsiteY4" fmla="*/ 2595562 h 3396571"/>
              <a:gd name="connsiteX5" fmla="*/ 8764920 w 8766131"/>
              <a:gd name="connsiteY5" fmla="*/ 1214437 h 3396571"/>
              <a:gd name="connsiteX6" fmla="*/ 8307720 w 8766131"/>
              <a:gd name="connsiteY6" fmla="*/ 204787 h 3396571"/>
              <a:gd name="connsiteX7" fmla="*/ 7021845 w 8766131"/>
              <a:gd name="connsiteY7" fmla="*/ 0 h 3396571"/>
              <a:gd name="connsiteX0" fmla="*/ 15 w 8766131"/>
              <a:gd name="connsiteY0" fmla="*/ 1172527 h 3396571"/>
              <a:gd name="connsiteX1" fmla="*/ 1000140 w 8766131"/>
              <a:gd name="connsiteY1" fmla="*/ 2041207 h 3396571"/>
              <a:gd name="connsiteX2" fmla="*/ 2914665 w 8766131"/>
              <a:gd name="connsiteY2" fmla="*/ 2450782 h 3396571"/>
              <a:gd name="connsiteX3" fmla="*/ 6231270 w 8766131"/>
              <a:gd name="connsiteY3" fmla="*/ 3395662 h 3396571"/>
              <a:gd name="connsiteX4" fmla="*/ 8345820 w 8766131"/>
              <a:gd name="connsiteY4" fmla="*/ 2595562 h 3396571"/>
              <a:gd name="connsiteX5" fmla="*/ 8764920 w 8766131"/>
              <a:gd name="connsiteY5" fmla="*/ 1214437 h 3396571"/>
              <a:gd name="connsiteX6" fmla="*/ 8307720 w 8766131"/>
              <a:gd name="connsiteY6" fmla="*/ 204787 h 3396571"/>
              <a:gd name="connsiteX7" fmla="*/ 7021845 w 8766131"/>
              <a:gd name="connsiteY7" fmla="*/ 0 h 3396571"/>
              <a:gd name="connsiteX0" fmla="*/ 15 w 8794677"/>
              <a:gd name="connsiteY0" fmla="*/ 1172527 h 2634152"/>
              <a:gd name="connsiteX1" fmla="*/ 1000140 w 8794677"/>
              <a:gd name="connsiteY1" fmla="*/ 2041207 h 2634152"/>
              <a:gd name="connsiteX2" fmla="*/ 2914665 w 8794677"/>
              <a:gd name="connsiteY2" fmla="*/ 2450782 h 2634152"/>
              <a:gd name="connsiteX3" fmla="*/ 5133990 w 8794677"/>
              <a:gd name="connsiteY3" fmla="*/ 2267902 h 2634152"/>
              <a:gd name="connsiteX4" fmla="*/ 8345820 w 8794677"/>
              <a:gd name="connsiteY4" fmla="*/ 2595562 h 2634152"/>
              <a:gd name="connsiteX5" fmla="*/ 8764920 w 8794677"/>
              <a:gd name="connsiteY5" fmla="*/ 1214437 h 2634152"/>
              <a:gd name="connsiteX6" fmla="*/ 8307720 w 8794677"/>
              <a:gd name="connsiteY6" fmla="*/ 204787 h 2634152"/>
              <a:gd name="connsiteX7" fmla="*/ 7021845 w 8794677"/>
              <a:gd name="connsiteY7" fmla="*/ 0 h 2634152"/>
              <a:gd name="connsiteX0" fmla="*/ 15 w 8794677"/>
              <a:gd name="connsiteY0" fmla="*/ 1172527 h 2626944"/>
              <a:gd name="connsiteX1" fmla="*/ 1000140 w 8794677"/>
              <a:gd name="connsiteY1" fmla="*/ 2041207 h 2626944"/>
              <a:gd name="connsiteX2" fmla="*/ 2914665 w 8794677"/>
              <a:gd name="connsiteY2" fmla="*/ 2450782 h 2626944"/>
              <a:gd name="connsiteX3" fmla="*/ 5133990 w 8794677"/>
              <a:gd name="connsiteY3" fmla="*/ 2267902 h 2626944"/>
              <a:gd name="connsiteX4" fmla="*/ 8345820 w 8794677"/>
              <a:gd name="connsiteY4" fmla="*/ 2595562 h 2626944"/>
              <a:gd name="connsiteX5" fmla="*/ 8764920 w 8794677"/>
              <a:gd name="connsiteY5" fmla="*/ 1214437 h 2626944"/>
              <a:gd name="connsiteX6" fmla="*/ 8307720 w 8794677"/>
              <a:gd name="connsiteY6" fmla="*/ 204787 h 2626944"/>
              <a:gd name="connsiteX7" fmla="*/ 7021845 w 8794677"/>
              <a:gd name="connsiteY7" fmla="*/ 0 h 2626944"/>
              <a:gd name="connsiteX0" fmla="*/ 44 w 8794706"/>
              <a:gd name="connsiteY0" fmla="*/ 1172527 h 2626944"/>
              <a:gd name="connsiteX1" fmla="*/ 649649 w 8794706"/>
              <a:gd name="connsiteY1" fmla="*/ 1865947 h 2626944"/>
              <a:gd name="connsiteX2" fmla="*/ 2914694 w 8794706"/>
              <a:gd name="connsiteY2" fmla="*/ 2450782 h 2626944"/>
              <a:gd name="connsiteX3" fmla="*/ 5134019 w 8794706"/>
              <a:gd name="connsiteY3" fmla="*/ 2267902 h 2626944"/>
              <a:gd name="connsiteX4" fmla="*/ 8345849 w 8794706"/>
              <a:gd name="connsiteY4" fmla="*/ 2595562 h 2626944"/>
              <a:gd name="connsiteX5" fmla="*/ 8764949 w 8794706"/>
              <a:gd name="connsiteY5" fmla="*/ 1214437 h 2626944"/>
              <a:gd name="connsiteX6" fmla="*/ 8307749 w 8794706"/>
              <a:gd name="connsiteY6" fmla="*/ 204787 h 2626944"/>
              <a:gd name="connsiteX7" fmla="*/ 7021874 w 8794706"/>
              <a:gd name="connsiteY7" fmla="*/ 0 h 2626944"/>
              <a:gd name="connsiteX0" fmla="*/ 29 w 8794691"/>
              <a:gd name="connsiteY0" fmla="*/ 1172527 h 2626944"/>
              <a:gd name="connsiteX1" fmla="*/ 649634 w 8794691"/>
              <a:gd name="connsiteY1" fmla="*/ 1865947 h 2626944"/>
              <a:gd name="connsiteX2" fmla="*/ 2914679 w 8794691"/>
              <a:gd name="connsiteY2" fmla="*/ 2450782 h 2626944"/>
              <a:gd name="connsiteX3" fmla="*/ 5134004 w 8794691"/>
              <a:gd name="connsiteY3" fmla="*/ 2267902 h 2626944"/>
              <a:gd name="connsiteX4" fmla="*/ 8345834 w 8794691"/>
              <a:gd name="connsiteY4" fmla="*/ 2595562 h 2626944"/>
              <a:gd name="connsiteX5" fmla="*/ 8764934 w 8794691"/>
              <a:gd name="connsiteY5" fmla="*/ 1214437 h 2626944"/>
              <a:gd name="connsiteX6" fmla="*/ 8307734 w 8794691"/>
              <a:gd name="connsiteY6" fmla="*/ 204787 h 2626944"/>
              <a:gd name="connsiteX7" fmla="*/ 7021859 w 8794691"/>
              <a:gd name="connsiteY7" fmla="*/ 0 h 2626944"/>
              <a:gd name="connsiteX0" fmla="*/ 0 w 8794662"/>
              <a:gd name="connsiteY0" fmla="*/ 1172527 h 2626944"/>
              <a:gd name="connsiteX1" fmla="*/ 334492 w 8794662"/>
              <a:gd name="connsiteY1" fmla="*/ 1601748 h 2626944"/>
              <a:gd name="connsiteX2" fmla="*/ 649605 w 8794662"/>
              <a:gd name="connsiteY2" fmla="*/ 186594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89712 w 8794662"/>
              <a:gd name="connsiteY1" fmla="*/ 1556028 h 2626944"/>
              <a:gd name="connsiteX2" fmla="*/ 649605 w 8794662"/>
              <a:gd name="connsiteY2" fmla="*/ 186594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89712 w 8794662"/>
              <a:gd name="connsiteY1" fmla="*/ 1556028 h 2626944"/>
              <a:gd name="connsiteX2" fmla="*/ 649605 w 8794662"/>
              <a:gd name="connsiteY2" fmla="*/ 186594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89712 w 8794662"/>
              <a:gd name="connsiteY1" fmla="*/ 1556028 h 2626944"/>
              <a:gd name="connsiteX2" fmla="*/ 649605 w 8794662"/>
              <a:gd name="connsiteY2" fmla="*/ 186594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21132 w 8794662"/>
              <a:gd name="connsiteY1" fmla="*/ 1456968 h 2626944"/>
              <a:gd name="connsiteX2" fmla="*/ 649605 w 8794662"/>
              <a:gd name="connsiteY2" fmla="*/ 186594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21132 w 8794662"/>
              <a:gd name="connsiteY1" fmla="*/ 1456968 h 2626944"/>
              <a:gd name="connsiteX2" fmla="*/ 649605 w 8794662"/>
              <a:gd name="connsiteY2" fmla="*/ 186594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21132 w 8794662"/>
              <a:gd name="connsiteY1" fmla="*/ 1456968 h 2626944"/>
              <a:gd name="connsiteX2" fmla="*/ 649605 w 8794662"/>
              <a:gd name="connsiteY2" fmla="*/ 186594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21132 w 8794662"/>
              <a:gd name="connsiteY1" fmla="*/ 1456968 h 2626944"/>
              <a:gd name="connsiteX2" fmla="*/ 649605 w 8794662"/>
              <a:gd name="connsiteY2" fmla="*/ 186594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21132 w 8794662"/>
              <a:gd name="connsiteY1" fmla="*/ 1456968 h 2626944"/>
              <a:gd name="connsiteX2" fmla="*/ 916305 w 8794662"/>
              <a:gd name="connsiteY2" fmla="*/ 195738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21132 w 8794662"/>
              <a:gd name="connsiteY1" fmla="*/ 1456968 h 2626944"/>
              <a:gd name="connsiteX2" fmla="*/ 954405 w 8794662"/>
              <a:gd name="connsiteY2" fmla="*/ 203358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21132 w 8794662"/>
              <a:gd name="connsiteY1" fmla="*/ 1456968 h 2626944"/>
              <a:gd name="connsiteX2" fmla="*/ 969645 w 8794662"/>
              <a:gd name="connsiteY2" fmla="*/ 203358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21132 w 8794662"/>
              <a:gd name="connsiteY1" fmla="*/ 1456968 h 2626944"/>
              <a:gd name="connsiteX2" fmla="*/ 969645 w 8794662"/>
              <a:gd name="connsiteY2" fmla="*/ 203358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74472 w 8794662"/>
              <a:gd name="connsiteY1" fmla="*/ 1525548 h 2626944"/>
              <a:gd name="connsiteX2" fmla="*/ 969645 w 8794662"/>
              <a:gd name="connsiteY2" fmla="*/ 203358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74472 w 8794662"/>
              <a:gd name="connsiteY1" fmla="*/ 1525548 h 2626944"/>
              <a:gd name="connsiteX2" fmla="*/ 969645 w 8794662"/>
              <a:gd name="connsiteY2" fmla="*/ 203358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74472 w 8794662"/>
              <a:gd name="connsiteY1" fmla="*/ 1525548 h 2626944"/>
              <a:gd name="connsiteX2" fmla="*/ 1286352 w 8794662"/>
              <a:gd name="connsiteY2" fmla="*/ 2162175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79222 w 8794662"/>
              <a:gd name="connsiteY1" fmla="*/ 1380292 h 2626944"/>
              <a:gd name="connsiteX2" fmla="*/ 1286352 w 8794662"/>
              <a:gd name="connsiteY2" fmla="*/ 2162175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79222 w 8794662"/>
              <a:gd name="connsiteY1" fmla="*/ 1380292 h 2626944"/>
              <a:gd name="connsiteX2" fmla="*/ 1286352 w 8794662"/>
              <a:gd name="connsiteY2" fmla="*/ 2162175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79222 w 8794662"/>
              <a:gd name="connsiteY1" fmla="*/ 1380292 h 2626944"/>
              <a:gd name="connsiteX2" fmla="*/ 1286352 w 8794662"/>
              <a:gd name="connsiteY2" fmla="*/ 2162175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88747 w 8794662"/>
              <a:gd name="connsiteY1" fmla="*/ 1411249 h 2626944"/>
              <a:gd name="connsiteX2" fmla="*/ 1286352 w 8794662"/>
              <a:gd name="connsiteY2" fmla="*/ 2162175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88747 w 8794662"/>
              <a:gd name="connsiteY1" fmla="*/ 1411249 h 2626944"/>
              <a:gd name="connsiteX2" fmla="*/ 1286352 w 8794662"/>
              <a:gd name="connsiteY2" fmla="*/ 2162175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88747 w 8794662"/>
              <a:gd name="connsiteY1" fmla="*/ 1411249 h 2626944"/>
              <a:gd name="connsiteX2" fmla="*/ 1286352 w 8794662"/>
              <a:gd name="connsiteY2" fmla="*/ 2162175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801805"/>
              <a:gd name="connsiteY0" fmla="*/ 1153477 h 2626944"/>
              <a:gd name="connsiteX1" fmla="*/ 95890 w 8801805"/>
              <a:gd name="connsiteY1" fmla="*/ 1411249 h 2626944"/>
              <a:gd name="connsiteX2" fmla="*/ 1293495 w 8801805"/>
              <a:gd name="connsiteY2" fmla="*/ 2162175 h 2626944"/>
              <a:gd name="connsiteX3" fmla="*/ 2921793 w 8801805"/>
              <a:gd name="connsiteY3" fmla="*/ 2450782 h 2626944"/>
              <a:gd name="connsiteX4" fmla="*/ 5141118 w 8801805"/>
              <a:gd name="connsiteY4" fmla="*/ 2267902 h 2626944"/>
              <a:gd name="connsiteX5" fmla="*/ 8352948 w 8801805"/>
              <a:gd name="connsiteY5" fmla="*/ 2595562 h 2626944"/>
              <a:gd name="connsiteX6" fmla="*/ 8772048 w 8801805"/>
              <a:gd name="connsiteY6" fmla="*/ 1214437 h 2626944"/>
              <a:gd name="connsiteX7" fmla="*/ 8314848 w 8801805"/>
              <a:gd name="connsiteY7" fmla="*/ 204787 h 2626944"/>
              <a:gd name="connsiteX8" fmla="*/ 7028973 w 8801805"/>
              <a:gd name="connsiteY8" fmla="*/ 0 h 2626944"/>
              <a:gd name="connsiteX0" fmla="*/ 0 w 8813277"/>
              <a:gd name="connsiteY0" fmla="*/ 1153477 h 2452372"/>
              <a:gd name="connsiteX1" fmla="*/ 95890 w 8813277"/>
              <a:gd name="connsiteY1" fmla="*/ 1411249 h 2452372"/>
              <a:gd name="connsiteX2" fmla="*/ 1293495 w 8813277"/>
              <a:gd name="connsiteY2" fmla="*/ 2162175 h 2452372"/>
              <a:gd name="connsiteX3" fmla="*/ 2921793 w 8813277"/>
              <a:gd name="connsiteY3" fmla="*/ 2450782 h 2452372"/>
              <a:gd name="connsiteX4" fmla="*/ 5141118 w 8813277"/>
              <a:gd name="connsiteY4" fmla="*/ 2267902 h 2452372"/>
              <a:gd name="connsiteX5" fmla="*/ 7369968 w 8813277"/>
              <a:gd name="connsiteY5" fmla="*/ 2046922 h 2452372"/>
              <a:gd name="connsiteX6" fmla="*/ 8772048 w 8813277"/>
              <a:gd name="connsiteY6" fmla="*/ 1214437 h 2452372"/>
              <a:gd name="connsiteX7" fmla="*/ 8314848 w 8813277"/>
              <a:gd name="connsiteY7" fmla="*/ 204787 h 2452372"/>
              <a:gd name="connsiteX8" fmla="*/ 7028973 w 8813277"/>
              <a:gd name="connsiteY8" fmla="*/ 0 h 2452372"/>
              <a:gd name="connsiteX0" fmla="*/ 0 w 8426979"/>
              <a:gd name="connsiteY0" fmla="*/ 1153477 h 2452372"/>
              <a:gd name="connsiteX1" fmla="*/ 95890 w 8426979"/>
              <a:gd name="connsiteY1" fmla="*/ 1411249 h 2452372"/>
              <a:gd name="connsiteX2" fmla="*/ 1293495 w 8426979"/>
              <a:gd name="connsiteY2" fmla="*/ 2162175 h 2452372"/>
              <a:gd name="connsiteX3" fmla="*/ 2921793 w 8426979"/>
              <a:gd name="connsiteY3" fmla="*/ 2450782 h 2452372"/>
              <a:gd name="connsiteX4" fmla="*/ 5141118 w 8426979"/>
              <a:gd name="connsiteY4" fmla="*/ 2267902 h 2452372"/>
              <a:gd name="connsiteX5" fmla="*/ 7369968 w 8426979"/>
              <a:gd name="connsiteY5" fmla="*/ 2046922 h 2452372"/>
              <a:gd name="connsiteX6" fmla="*/ 8253888 w 8426979"/>
              <a:gd name="connsiteY6" fmla="*/ 1214437 h 2452372"/>
              <a:gd name="connsiteX7" fmla="*/ 8314848 w 8426979"/>
              <a:gd name="connsiteY7" fmla="*/ 204787 h 2452372"/>
              <a:gd name="connsiteX8" fmla="*/ 7028973 w 8426979"/>
              <a:gd name="connsiteY8" fmla="*/ 0 h 2452372"/>
              <a:gd name="connsiteX0" fmla="*/ 0 w 8276995"/>
              <a:gd name="connsiteY0" fmla="*/ 1153477 h 2452372"/>
              <a:gd name="connsiteX1" fmla="*/ 95890 w 8276995"/>
              <a:gd name="connsiteY1" fmla="*/ 1411249 h 2452372"/>
              <a:gd name="connsiteX2" fmla="*/ 1293495 w 8276995"/>
              <a:gd name="connsiteY2" fmla="*/ 2162175 h 2452372"/>
              <a:gd name="connsiteX3" fmla="*/ 2921793 w 8276995"/>
              <a:gd name="connsiteY3" fmla="*/ 2450782 h 2452372"/>
              <a:gd name="connsiteX4" fmla="*/ 5141118 w 8276995"/>
              <a:gd name="connsiteY4" fmla="*/ 2267902 h 2452372"/>
              <a:gd name="connsiteX5" fmla="*/ 7369968 w 8276995"/>
              <a:gd name="connsiteY5" fmla="*/ 2046922 h 2452372"/>
              <a:gd name="connsiteX6" fmla="*/ 8253888 w 8276995"/>
              <a:gd name="connsiteY6" fmla="*/ 1214437 h 2452372"/>
              <a:gd name="connsiteX7" fmla="*/ 7933848 w 8276995"/>
              <a:gd name="connsiteY7" fmla="*/ 174307 h 2452372"/>
              <a:gd name="connsiteX8" fmla="*/ 7028973 w 8276995"/>
              <a:gd name="connsiteY8" fmla="*/ 0 h 2452372"/>
              <a:gd name="connsiteX0" fmla="*/ 0 w 8042790"/>
              <a:gd name="connsiteY0" fmla="*/ 1153477 h 2452372"/>
              <a:gd name="connsiteX1" fmla="*/ 95890 w 8042790"/>
              <a:gd name="connsiteY1" fmla="*/ 1411249 h 2452372"/>
              <a:gd name="connsiteX2" fmla="*/ 1293495 w 8042790"/>
              <a:gd name="connsiteY2" fmla="*/ 2162175 h 2452372"/>
              <a:gd name="connsiteX3" fmla="*/ 2921793 w 8042790"/>
              <a:gd name="connsiteY3" fmla="*/ 2450782 h 2452372"/>
              <a:gd name="connsiteX4" fmla="*/ 5141118 w 8042790"/>
              <a:gd name="connsiteY4" fmla="*/ 2267902 h 2452372"/>
              <a:gd name="connsiteX5" fmla="*/ 7369968 w 8042790"/>
              <a:gd name="connsiteY5" fmla="*/ 2046922 h 2452372"/>
              <a:gd name="connsiteX6" fmla="*/ 7964328 w 8042790"/>
              <a:gd name="connsiteY6" fmla="*/ 1130617 h 2452372"/>
              <a:gd name="connsiteX7" fmla="*/ 7933848 w 8042790"/>
              <a:gd name="connsiteY7" fmla="*/ 174307 h 2452372"/>
              <a:gd name="connsiteX8" fmla="*/ 7028973 w 8042790"/>
              <a:gd name="connsiteY8" fmla="*/ 0 h 2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42790" h="2452372">
                <a:moveTo>
                  <a:pt x="0" y="1153477"/>
                </a:moveTo>
                <a:cubicBezTo>
                  <a:pt x="34317" y="1272639"/>
                  <a:pt x="8101" y="1255674"/>
                  <a:pt x="95890" y="1411249"/>
                </a:cubicBezTo>
                <a:cubicBezTo>
                  <a:pt x="344174" y="1793519"/>
                  <a:pt x="822511" y="1988919"/>
                  <a:pt x="1293495" y="2162175"/>
                </a:cubicBezTo>
                <a:cubicBezTo>
                  <a:pt x="1764479" y="2335431"/>
                  <a:pt x="2280523" y="2433161"/>
                  <a:pt x="2921793" y="2450782"/>
                </a:cubicBezTo>
                <a:cubicBezTo>
                  <a:pt x="3563064" y="2468403"/>
                  <a:pt x="4399756" y="2335212"/>
                  <a:pt x="5141118" y="2267902"/>
                </a:cubicBezTo>
                <a:cubicBezTo>
                  <a:pt x="5882480" y="2200592"/>
                  <a:pt x="6899433" y="2236470"/>
                  <a:pt x="7369968" y="2046922"/>
                </a:cubicBezTo>
                <a:cubicBezTo>
                  <a:pt x="7840503" y="1857375"/>
                  <a:pt x="7870348" y="1442719"/>
                  <a:pt x="7964328" y="1130617"/>
                </a:cubicBezTo>
                <a:cubicBezTo>
                  <a:pt x="8058308" y="818515"/>
                  <a:pt x="8089741" y="362743"/>
                  <a:pt x="7933848" y="174307"/>
                </a:cubicBezTo>
                <a:cubicBezTo>
                  <a:pt x="7777955" y="-14129"/>
                  <a:pt x="7756048" y="43656"/>
                  <a:pt x="7028973" y="0"/>
                </a:cubicBezTo>
              </a:path>
            </a:pathLst>
          </a:cu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0A152824-8FA8-44FD-ABAA-2D5CCF3ABD4B}"/>
              </a:ext>
            </a:extLst>
          </p:cNvPr>
          <p:cNvSpPr/>
          <p:nvPr/>
        </p:nvSpPr>
        <p:spPr>
          <a:xfrm rot="751135">
            <a:off x="3787900" y="3739280"/>
            <a:ext cx="45719" cy="9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DF2C076C-EEDE-4BF6-990E-CD5DFEB5B14D}"/>
              </a:ext>
            </a:extLst>
          </p:cNvPr>
          <p:cNvSpPr/>
          <p:nvPr/>
        </p:nvSpPr>
        <p:spPr>
          <a:xfrm rot="21445662">
            <a:off x="3741685" y="5131342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E7E75739-2849-493F-A740-C7464945A9B5}"/>
              </a:ext>
            </a:extLst>
          </p:cNvPr>
          <p:cNvSpPr/>
          <p:nvPr/>
        </p:nvSpPr>
        <p:spPr>
          <a:xfrm>
            <a:off x="5947700" y="1803790"/>
            <a:ext cx="116795" cy="121868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0E6F922F-623F-419A-9B5B-5FA18C9ABA39}"/>
              </a:ext>
            </a:extLst>
          </p:cNvPr>
          <p:cNvSpPr/>
          <p:nvPr/>
        </p:nvSpPr>
        <p:spPr>
          <a:xfrm rot="18458948">
            <a:off x="7073801" y="1846249"/>
            <a:ext cx="6827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D4E8D1E4-5471-4E0F-B4F6-A051F7829DD3}"/>
              </a:ext>
            </a:extLst>
          </p:cNvPr>
          <p:cNvCxnSpPr>
            <a:cxnSpLocks/>
            <a:stCxn id="389" idx="3"/>
            <a:endCxn id="116" idx="6"/>
          </p:cNvCxnSpPr>
          <p:nvPr/>
        </p:nvCxnSpPr>
        <p:spPr>
          <a:xfrm rot="10800000">
            <a:off x="5553870" y="1862479"/>
            <a:ext cx="1901861" cy="66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AD0BD66F-8AD4-4364-BC7D-61DBA8B1F9B8}"/>
              </a:ext>
            </a:extLst>
          </p:cNvPr>
          <p:cNvSpPr/>
          <p:nvPr/>
        </p:nvSpPr>
        <p:spPr>
          <a:xfrm>
            <a:off x="692511" y="3295222"/>
            <a:ext cx="1626633" cy="4979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Route Choice</a:t>
            </a:r>
          </a:p>
        </p:txBody>
      </p:sp>
      <p:cxnSp>
        <p:nvCxnSpPr>
          <p:cNvPr id="523" name="Connector: Elbow 522">
            <a:extLst>
              <a:ext uri="{FF2B5EF4-FFF2-40B4-BE49-F238E27FC236}">
                <a16:creationId xmlns:a16="http://schemas.microsoft.com/office/drawing/2014/main" id="{E306C8CB-CA29-460D-864D-43E59B96A7B9}"/>
              </a:ext>
            </a:extLst>
          </p:cNvPr>
          <p:cNvCxnSpPr>
            <a:stCxn id="113" idx="6"/>
            <a:endCxn id="8" idx="3"/>
          </p:cNvCxnSpPr>
          <p:nvPr/>
        </p:nvCxnSpPr>
        <p:spPr>
          <a:xfrm>
            <a:off x="5484064" y="2051812"/>
            <a:ext cx="108469" cy="933700"/>
          </a:xfrm>
          <a:prstGeom prst="bentConnector3">
            <a:avLst>
              <a:gd name="adj1" fmla="val 25513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76171947-2257-4548-BC4A-40B793E8B6A7}"/>
              </a:ext>
            </a:extLst>
          </p:cNvPr>
          <p:cNvCxnSpPr>
            <a:cxnSpLocks/>
            <a:endCxn id="7" idx="2"/>
          </p:cNvCxnSpPr>
          <p:nvPr/>
        </p:nvCxnSpPr>
        <p:spPr>
          <a:xfrm flipH="1">
            <a:off x="5556319" y="2453164"/>
            <a:ext cx="198814" cy="424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Connector: Elbow 530">
            <a:extLst>
              <a:ext uri="{FF2B5EF4-FFF2-40B4-BE49-F238E27FC236}">
                <a16:creationId xmlns:a16="http://schemas.microsoft.com/office/drawing/2014/main" id="{AF9C439F-1A91-4920-968C-6E6FC0F4A83F}"/>
              </a:ext>
            </a:extLst>
          </p:cNvPr>
          <p:cNvCxnSpPr>
            <a:cxnSpLocks/>
            <a:stCxn id="532" idx="6"/>
            <a:endCxn id="132" idx="6"/>
          </p:cNvCxnSpPr>
          <p:nvPr/>
        </p:nvCxnSpPr>
        <p:spPr>
          <a:xfrm flipH="1">
            <a:off x="5534592" y="3073596"/>
            <a:ext cx="56263" cy="364564"/>
          </a:xfrm>
          <a:prstGeom prst="bentConnector3">
            <a:avLst>
              <a:gd name="adj1" fmla="val -40630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Connector: Elbow 533">
            <a:extLst>
              <a:ext uri="{FF2B5EF4-FFF2-40B4-BE49-F238E27FC236}">
                <a16:creationId xmlns:a16="http://schemas.microsoft.com/office/drawing/2014/main" id="{F9D90DAE-881B-40A6-ACFE-380DF04400AB}"/>
              </a:ext>
            </a:extLst>
          </p:cNvPr>
          <p:cNvCxnSpPr>
            <a:cxnSpLocks/>
            <a:stCxn id="535" idx="2"/>
            <a:endCxn id="15" idx="2"/>
          </p:cNvCxnSpPr>
          <p:nvPr/>
        </p:nvCxnSpPr>
        <p:spPr>
          <a:xfrm rot="10800000" flipV="1">
            <a:off x="3965902" y="1866331"/>
            <a:ext cx="58421" cy="2303088"/>
          </a:xfrm>
          <a:prstGeom prst="bentConnector3">
            <a:avLst>
              <a:gd name="adj1" fmla="val 434229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41A6A673-9A27-41D6-A2EE-1CCA6650BF4E}"/>
              </a:ext>
            </a:extLst>
          </p:cNvPr>
          <p:cNvCxnSpPr>
            <a:cxnSpLocks/>
            <a:stCxn id="7" idx="5"/>
          </p:cNvCxnSpPr>
          <p:nvPr/>
        </p:nvCxnSpPr>
        <p:spPr>
          <a:xfrm flipH="1">
            <a:off x="3778135" y="2457402"/>
            <a:ext cx="223982" cy="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Rectangle 511">
            <a:extLst>
              <a:ext uri="{FF2B5EF4-FFF2-40B4-BE49-F238E27FC236}">
                <a16:creationId xmlns:a16="http://schemas.microsoft.com/office/drawing/2014/main" id="{AEFE20F2-4BAA-4E57-B952-68883AD6C3F5}"/>
              </a:ext>
            </a:extLst>
          </p:cNvPr>
          <p:cNvSpPr/>
          <p:nvPr/>
        </p:nvSpPr>
        <p:spPr>
          <a:xfrm>
            <a:off x="3757937" y="2966623"/>
            <a:ext cx="114804" cy="6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B7894133-B075-4DA9-BFC3-0F4CA2211F33}"/>
              </a:ext>
            </a:extLst>
          </p:cNvPr>
          <p:cNvSpPr/>
          <p:nvPr/>
        </p:nvSpPr>
        <p:spPr>
          <a:xfrm>
            <a:off x="3753355" y="3505192"/>
            <a:ext cx="114804" cy="6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44" name="Connector: Elbow 543">
            <a:extLst>
              <a:ext uri="{FF2B5EF4-FFF2-40B4-BE49-F238E27FC236}">
                <a16:creationId xmlns:a16="http://schemas.microsoft.com/office/drawing/2014/main" id="{A50F6671-DC78-4417-A317-71D0C1E260E0}"/>
              </a:ext>
            </a:extLst>
          </p:cNvPr>
          <p:cNvCxnSpPr>
            <a:stCxn id="14" idx="2"/>
            <a:endCxn id="16" idx="2"/>
          </p:cNvCxnSpPr>
          <p:nvPr/>
        </p:nvCxnSpPr>
        <p:spPr>
          <a:xfrm rot="10800000" flipV="1">
            <a:off x="3965901" y="3545313"/>
            <a:ext cx="12700" cy="1248206"/>
          </a:xfrm>
          <a:prstGeom prst="bentConnector3">
            <a:avLst>
              <a:gd name="adj1" fmla="val 2575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Connector: Elbow 550">
            <a:extLst>
              <a:ext uri="{FF2B5EF4-FFF2-40B4-BE49-F238E27FC236}">
                <a16:creationId xmlns:a16="http://schemas.microsoft.com/office/drawing/2014/main" id="{7D057E7B-743B-48FA-9817-0246A3FC9776}"/>
              </a:ext>
            </a:extLst>
          </p:cNvPr>
          <p:cNvCxnSpPr>
            <a:cxnSpLocks/>
            <a:stCxn id="163" idx="6"/>
            <a:endCxn id="15" idx="6"/>
          </p:cNvCxnSpPr>
          <p:nvPr/>
        </p:nvCxnSpPr>
        <p:spPr>
          <a:xfrm>
            <a:off x="5501074" y="3658939"/>
            <a:ext cx="91460" cy="510480"/>
          </a:xfrm>
          <a:prstGeom prst="bentConnector3">
            <a:avLst>
              <a:gd name="adj1" fmla="val 33692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Freeform: Shape 559">
            <a:extLst>
              <a:ext uri="{FF2B5EF4-FFF2-40B4-BE49-F238E27FC236}">
                <a16:creationId xmlns:a16="http://schemas.microsoft.com/office/drawing/2014/main" id="{322E1171-6175-4C8B-A54D-BDF9C59A4262}"/>
              </a:ext>
            </a:extLst>
          </p:cNvPr>
          <p:cNvSpPr/>
          <p:nvPr/>
        </p:nvSpPr>
        <p:spPr>
          <a:xfrm>
            <a:off x="5598133" y="1862321"/>
            <a:ext cx="1864517" cy="1685621"/>
          </a:xfrm>
          <a:custGeom>
            <a:avLst/>
            <a:gdLst>
              <a:gd name="connsiteX0" fmla="*/ 1828800 w 1828800"/>
              <a:gd name="connsiteY0" fmla="*/ 150334 h 1958954"/>
              <a:gd name="connsiteX1" fmla="*/ 830580 w 1828800"/>
              <a:gd name="connsiteY1" fmla="*/ 157954 h 1958954"/>
              <a:gd name="connsiteX2" fmla="*/ 617220 w 1828800"/>
              <a:gd name="connsiteY2" fmla="*/ 1773394 h 1958954"/>
              <a:gd name="connsiteX3" fmla="*/ 0 w 1828800"/>
              <a:gd name="connsiteY3" fmla="*/ 1857214 h 1958954"/>
              <a:gd name="connsiteX0" fmla="*/ 1828800 w 1828800"/>
              <a:gd name="connsiteY0" fmla="*/ 126676 h 1856328"/>
              <a:gd name="connsiteX1" fmla="*/ 830580 w 1828800"/>
              <a:gd name="connsiteY1" fmla="*/ 134296 h 1856328"/>
              <a:gd name="connsiteX2" fmla="*/ 701040 w 1828800"/>
              <a:gd name="connsiteY2" fmla="*/ 1406836 h 1856328"/>
              <a:gd name="connsiteX3" fmla="*/ 0 w 1828800"/>
              <a:gd name="connsiteY3" fmla="*/ 1833556 h 1856328"/>
              <a:gd name="connsiteX0" fmla="*/ 1828800 w 1828800"/>
              <a:gd name="connsiteY0" fmla="*/ 126676 h 1833556"/>
              <a:gd name="connsiteX1" fmla="*/ 830580 w 1828800"/>
              <a:gd name="connsiteY1" fmla="*/ 134296 h 1833556"/>
              <a:gd name="connsiteX2" fmla="*/ 701040 w 1828800"/>
              <a:gd name="connsiteY2" fmla="*/ 1406836 h 1833556"/>
              <a:gd name="connsiteX3" fmla="*/ 0 w 1828800"/>
              <a:gd name="connsiteY3" fmla="*/ 1833556 h 1833556"/>
              <a:gd name="connsiteX0" fmla="*/ 1828800 w 1828800"/>
              <a:gd name="connsiteY0" fmla="*/ 151935 h 1939815"/>
              <a:gd name="connsiteX1" fmla="*/ 830580 w 1828800"/>
              <a:gd name="connsiteY1" fmla="*/ 159555 h 1939815"/>
              <a:gd name="connsiteX2" fmla="*/ 685800 w 1828800"/>
              <a:gd name="connsiteY2" fmla="*/ 1797855 h 1939815"/>
              <a:gd name="connsiteX3" fmla="*/ 0 w 1828800"/>
              <a:gd name="connsiteY3" fmla="*/ 1858815 h 1939815"/>
              <a:gd name="connsiteX0" fmla="*/ 1828800 w 1828800"/>
              <a:gd name="connsiteY0" fmla="*/ 151935 h 1858815"/>
              <a:gd name="connsiteX1" fmla="*/ 830580 w 1828800"/>
              <a:gd name="connsiteY1" fmla="*/ 159555 h 1858815"/>
              <a:gd name="connsiteX2" fmla="*/ 685800 w 1828800"/>
              <a:gd name="connsiteY2" fmla="*/ 1797855 h 1858815"/>
              <a:gd name="connsiteX3" fmla="*/ 0 w 1828800"/>
              <a:gd name="connsiteY3" fmla="*/ 1858815 h 1858815"/>
              <a:gd name="connsiteX0" fmla="*/ 1828800 w 1828800"/>
              <a:gd name="connsiteY0" fmla="*/ 155145 h 1862025"/>
              <a:gd name="connsiteX1" fmla="*/ 830580 w 1828800"/>
              <a:gd name="connsiteY1" fmla="*/ 162765 h 1862025"/>
              <a:gd name="connsiteX2" fmla="*/ 685800 w 1828800"/>
              <a:gd name="connsiteY2" fmla="*/ 1846785 h 1862025"/>
              <a:gd name="connsiteX3" fmla="*/ 0 w 1828800"/>
              <a:gd name="connsiteY3" fmla="*/ 1862025 h 1862025"/>
              <a:gd name="connsiteX0" fmla="*/ 1828800 w 1828800"/>
              <a:gd name="connsiteY0" fmla="*/ 155145 h 1862025"/>
              <a:gd name="connsiteX1" fmla="*/ 830580 w 1828800"/>
              <a:gd name="connsiteY1" fmla="*/ 162765 h 1862025"/>
              <a:gd name="connsiteX2" fmla="*/ 685800 w 1828800"/>
              <a:gd name="connsiteY2" fmla="*/ 1846785 h 1862025"/>
              <a:gd name="connsiteX3" fmla="*/ 0 w 1828800"/>
              <a:gd name="connsiteY3" fmla="*/ 1862025 h 1862025"/>
              <a:gd name="connsiteX0" fmla="*/ 1828800 w 1828800"/>
              <a:gd name="connsiteY0" fmla="*/ 155145 h 1862025"/>
              <a:gd name="connsiteX1" fmla="*/ 830580 w 1828800"/>
              <a:gd name="connsiteY1" fmla="*/ 162765 h 1862025"/>
              <a:gd name="connsiteX2" fmla="*/ 765810 w 1828800"/>
              <a:gd name="connsiteY2" fmla="*/ 856662 h 1862025"/>
              <a:gd name="connsiteX3" fmla="*/ 685800 w 1828800"/>
              <a:gd name="connsiteY3" fmla="*/ 1846785 h 1862025"/>
              <a:gd name="connsiteX4" fmla="*/ 0 w 1828800"/>
              <a:gd name="connsiteY4" fmla="*/ 1862025 h 1862025"/>
              <a:gd name="connsiteX0" fmla="*/ 1828800 w 1828800"/>
              <a:gd name="connsiteY0" fmla="*/ 155145 h 1862025"/>
              <a:gd name="connsiteX1" fmla="*/ 830580 w 1828800"/>
              <a:gd name="connsiteY1" fmla="*/ 162765 h 1862025"/>
              <a:gd name="connsiteX2" fmla="*/ 765810 w 1828800"/>
              <a:gd name="connsiteY2" fmla="*/ 856662 h 1862025"/>
              <a:gd name="connsiteX3" fmla="*/ 685800 w 1828800"/>
              <a:gd name="connsiteY3" fmla="*/ 1846785 h 1862025"/>
              <a:gd name="connsiteX4" fmla="*/ 0 w 1828800"/>
              <a:gd name="connsiteY4" fmla="*/ 1862025 h 1862025"/>
              <a:gd name="connsiteX0" fmla="*/ 1828800 w 1828800"/>
              <a:gd name="connsiteY0" fmla="*/ 155145 h 1863379"/>
              <a:gd name="connsiteX1" fmla="*/ 830580 w 1828800"/>
              <a:gd name="connsiteY1" fmla="*/ 162765 h 1863379"/>
              <a:gd name="connsiteX2" fmla="*/ 765810 w 1828800"/>
              <a:gd name="connsiteY2" fmla="*/ 856662 h 1863379"/>
              <a:gd name="connsiteX3" fmla="*/ 685800 w 1828800"/>
              <a:gd name="connsiteY3" fmla="*/ 1846785 h 1863379"/>
              <a:gd name="connsiteX4" fmla="*/ 0 w 1828800"/>
              <a:gd name="connsiteY4" fmla="*/ 1862025 h 1863379"/>
              <a:gd name="connsiteX0" fmla="*/ 1828800 w 1828800"/>
              <a:gd name="connsiteY0" fmla="*/ 155145 h 1869524"/>
              <a:gd name="connsiteX1" fmla="*/ 830580 w 1828800"/>
              <a:gd name="connsiteY1" fmla="*/ 162765 h 1869524"/>
              <a:gd name="connsiteX2" fmla="*/ 765810 w 1828800"/>
              <a:gd name="connsiteY2" fmla="*/ 856662 h 1869524"/>
              <a:gd name="connsiteX3" fmla="*/ 685800 w 1828800"/>
              <a:gd name="connsiteY3" fmla="*/ 1856310 h 1869524"/>
              <a:gd name="connsiteX4" fmla="*/ 0 w 1828800"/>
              <a:gd name="connsiteY4" fmla="*/ 1862025 h 1869524"/>
              <a:gd name="connsiteX0" fmla="*/ 1864518 w 1864518"/>
              <a:gd name="connsiteY0" fmla="*/ 155145 h 1923603"/>
              <a:gd name="connsiteX1" fmla="*/ 866298 w 1864518"/>
              <a:gd name="connsiteY1" fmla="*/ 162765 h 1923603"/>
              <a:gd name="connsiteX2" fmla="*/ 801528 w 1864518"/>
              <a:gd name="connsiteY2" fmla="*/ 856662 h 1923603"/>
              <a:gd name="connsiteX3" fmla="*/ 721518 w 1864518"/>
              <a:gd name="connsiteY3" fmla="*/ 1856310 h 1923603"/>
              <a:gd name="connsiteX4" fmla="*/ 0 w 1864518"/>
              <a:gd name="connsiteY4" fmla="*/ 1838213 h 1923603"/>
              <a:gd name="connsiteX0" fmla="*/ 1864518 w 1864518"/>
              <a:gd name="connsiteY0" fmla="*/ 155145 h 1844240"/>
              <a:gd name="connsiteX1" fmla="*/ 866298 w 1864518"/>
              <a:gd name="connsiteY1" fmla="*/ 162765 h 1844240"/>
              <a:gd name="connsiteX2" fmla="*/ 801528 w 1864518"/>
              <a:gd name="connsiteY2" fmla="*/ 856662 h 1844240"/>
              <a:gd name="connsiteX3" fmla="*/ 750093 w 1864518"/>
              <a:gd name="connsiteY3" fmla="*/ 1727722 h 1844240"/>
              <a:gd name="connsiteX4" fmla="*/ 0 w 1864518"/>
              <a:gd name="connsiteY4" fmla="*/ 1838213 h 1844240"/>
              <a:gd name="connsiteX0" fmla="*/ 1864518 w 1864518"/>
              <a:gd name="connsiteY0" fmla="*/ 155145 h 1844240"/>
              <a:gd name="connsiteX1" fmla="*/ 866298 w 1864518"/>
              <a:gd name="connsiteY1" fmla="*/ 162765 h 1844240"/>
              <a:gd name="connsiteX2" fmla="*/ 801528 w 1864518"/>
              <a:gd name="connsiteY2" fmla="*/ 856662 h 1844240"/>
              <a:gd name="connsiteX3" fmla="*/ 750093 w 1864518"/>
              <a:gd name="connsiteY3" fmla="*/ 1727722 h 1844240"/>
              <a:gd name="connsiteX4" fmla="*/ 0 w 1864518"/>
              <a:gd name="connsiteY4" fmla="*/ 1838213 h 1844240"/>
              <a:gd name="connsiteX0" fmla="*/ 1864518 w 1864518"/>
              <a:gd name="connsiteY0" fmla="*/ 155145 h 1844240"/>
              <a:gd name="connsiteX1" fmla="*/ 866298 w 1864518"/>
              <a:gd name="connsiteY1" fmla="*/ 162765 h 1844240"/>
              <a:gd name="connsiteX2" fmla="*/ 801528 w 1864518"/>
              <a:gd name="connsiteY2" fmla="*/ 856662 h 1844240"/>
              <a:gd name="connsiteX3" fmla="*/ 750093 w 1864518"/>
              <a:gd name="connsiteY3" fmla="*/ 1727722 h 1844240"/>
              <a:gd name="connsiteX4" fmla="*/ 0 w 1864518"/>
              <a:gd name="connsiteY4" fmla="*/ 1838213 h 1844240"/>
              <a:gd name="connsiteX0" fmla="*/ 1864518 w 1864518"/>
              <a:gd name="connsiteY0" fmla="*/ 155145 h 1844240"/>
              <a:gd name="connsiteX1" fmla="*/ 866298 w 1864518"/>
              <a:gd name="connsiteY1" fmla="*/ 162765 h 1844240"/>
              <a:gd name="connsiteX2" fmla="*/ 801528 w 1864518"/>
              <a:gd name="connsiteY2" fmla="*/ 856662 h 1844240"/>
              <a:gd name="connsiteX3" fmla="*/ 750093 w 1864518"/>
              <a:gd name="connsiteY3" fmla="*/ 1727722 h 1844240"/>
              <a:gd name="connsiteX4" fmla="*/ 0 w 1864518"/>
              <a:gd name="connsiteY4" fmla="*/ 1838213 h 1844240"/>
              <a:gd name="connsiteX0" fmla="*/ 1864518 w 1864518"/>
              <a:gd name="connsiteY0" fmla="*/ 155145 h 1851780"/>
              <a:gd name="connsiteX1" fmla="*/ 866298 w 1864518"/>
              <a:gd name="connsiteY1" fmla="*/ 162765 h 1851780"/>
              <a:gd name="connsiteX2" fmla="*/ 777716 w 1864518"/>
              <a:gd name="connsiteY2" fmla="*/ 713787 h 1851780"/>
              <a:gd name="connsiteX3" fmla="*/ 750093 w 1864518"/>
              <a:gd name="connsiteY3" fmla="*/ 1727722 h 1851780"/>
              <a:gd name="connsiteX4" fmla="*/ 0 w 1864518"/>
              <a:gd name="connsiteY4" fmla="*/ 1838213 h 1851780"/>
              <a:gd name="connsiteX0" fmla="*/ 1864518 w 1864518"/>
              <a:gd name="connsiteY0" fmla="*/ 155145 h 1851780"/>
              <a:gd name="connsiteX1" fmla="*/ 866298 w 1864518"/>
              <a:gd name="connsiteY1" fmla="*/ 162765 h 1851780"/>
              <a:gd name="connsiteX2" fmla="*/ 777716 w 1864518"/>
              <a:gd name="connsiteY2" fmla="*/ 713787 h 1851780"/>
              <a:gd name="connsiteX3" fmla="*/ 750093 w 1864518"/>
              <a:gd name="connsiteY3" fmla="*/ 1727722 h 1851780"/>
              <a:gd name="connsiteX4" fmla="*/ 0 w 1864518"/>
              <a:gd name="connsiteY4" fmla="*/ 1838213 h 1851780"/>
              <a:gd name="connsiteX0" fmla="*/ 1864518 w 1864518"/>
              <a:gd name="connsiteY0" fmla="*/ 155145 h 1851780"/>
              <a:gd name="connsiteX1" fmla="*/ 866298 w 1864518"/>
              <a:gd name="connsiteY1" fmla="*/ 162765 h 1851780"/>
              <a:gd name="connsiteX2" fmla="*/ 777716 w 1864518"/>
              <a:gd name="connsiteY2" fmla="*/ 713787 h 1851780"/>
              <a:gd name="connsiteX3" fmla="*/ 750093 w 1864518"/>
              <a:gd name="connsiteY3" fmla="*/ 1727722 h 1851780"/>
              <a:gd name="connsiteX4" fmla="*/ 0 w 1864518"/>
              <a:gd name="connsiteY4" fmla="*/ 1838213 h 1851780"/>
              <a:gd name="connsiteX0" fmla="*/ 1864518 w 1864518"/>
              <a:gd name="connsiteY0" fmla="*/ 57215 h 1753850"/>
              <a:gd name="connsiteX1" fmla="*/ 866298 w 1864518"/>
              <a:gd name="connsiteY1" fmla="*/ 64835 h 1753850"/>
              <a:gd name="connsiteX2" fmla="*/ 777716 w 1864518"/>
              <a:gd name="connsiteY2" fmla="*/ 615857 h 1753850"/>
              <a:gd name="connsiteX3" fmla="*/ 750093 w 1864518"/>
              <a:gd name="connsiteY3" fmla="*/ 1629792 h 1753850"/>
              <a:gd name="connsiteX4" fmla="*/ 0 w 1864518"/>
              <a:gd name="connsiteY4" fmla="*/ 1740283 h 1753850"/>
              <a:gd name="connsiteX0" fmla="*/ 1864518 w 1864518"/>
              <a:gd name="connsiteY0" fmla="*/ 0 h 1696635"/>
              <a:gd name="connsiteX1" fmla="*/ 866298 w 1864518"/>
              <a:gd name="connsiteY1" fmla="*/ 7620 h 1696635"/>
              <a:gd name="connsiteX2" fmla="*/ 777716 w 1864518"/>
              <a:gd name="connsiteY2" fmla="*/ 558642 h 1696635"/>
              <a:gd name="connsiteX3" fmla="*/ 750093 w 1864518"/>
              <a:gd name="connsiteY3" fmla="*/ 1572577 h 1696635"/>
              <a:gd name="connsiteX4" fmla="*/ 0 w 1864518"/>
              <a:gd name="connsiteY4" fmla="*/ 1683068 h 1696635"/>
              <a:gd name="connsiteX0" fmla="*/ 1864518 w 1864518"/>
              <a:gd name="connsiteY0" fmla="*/ 130 h 1696765"/>
              <a:gd name="connsiteX1" fmla="*/ 866298 w 1864518"/>
              <a:gd name="connsiteY1" fmla="*/ 607 h 1696765"/>
              <a:gd name="connsiteX2" fmla="*/ 777716 w 1864518"/>
              <a:gd name="connsiteY2" fmla="*/ 558772 h 1696765"/>
              <a:gd name="connsiteX3" fmla="*/ 750093 w 1864518"/>
              <a:gd name="connsiteY3" fmla="*/ 1572707 h 1696765"/>
              <a:gd name="connsiteX4" fmla="*/ 0 w 1864518"/>
              <a:gd name="connsiteY4" fmla="*/ 1683198 h 1696765"/>
              <a:gd name="connsiteX0" fmla="*/ 1864518 w 1864518"/>
              <a:gd name="connsiteY0" fmla="*/ 130 h 1696765"/>
              <a:gd name="connsiteX1" fmla="*/ 866298 w 1864518"/>
              <a:gd name="connsiteY1" fmla="*/ 607 h 1696765"/>
              <a:gd name="connsiteX2" fmla="*/ 777716 w 1864518"/>
              <a:gd name="connsiteY2" fmla="*/ 558772 h 1696765"/>
              <a:gd name="connsiteX3" fmla="*/ 750093 w 1864518"/>
              <a:gd name="connsiteY3" fmla="*/ 1572707 h 1696765"/>
              <a:gd name="connsiteX4" fmla="*/ 0 w 1864518"/>
              <a:gd name="connsiteY4" fmla="*/ 1683198 h 1696765"/>
              <a:gd name="connsiteX0" fmla="*/ 1864518 w 1864518"/>
              <a:gd name="connsiteY0" fmla="*/ 130 h 1696765"/>
              <a:gd name="connsiteX1" fmla="*/ 866298 w 1864518"/>
              <a:gd name="connsiteY1" fmla="*/ 607 h 1696765"/>
              <a:gd name="connsiteX2" fmla="*/ 777716 w 1864518"/>
              <a:gd name="connsiteY2" fmla="*/ 558772 h 1696765"/>
              <a:gd name="connsiteX3" fmla="*/ 750093 w 1864518"/>
              <a:gd name="connsiteY3" fmla="*/ 1572707 h 1696765"/>
              <a:gd name="connsiteX4" fmla="*/ 0 w 1864518"/>
              <a:gd name="connsiteY4" fmla="*/ 1683198 h 1696765"/>
              <a:gd name="connsiteX0" fmla="*/ 1864518 w 1864518"/>
              <a:gd name="connsiteY0" fmla="*/ 130 h 1696765"/>
              <a:gd name="connsiteX1" fmla="*/ 866298 w 1864518"/>
              <a:gd name="connsiteY1" fmla="*/ 607 h 1696765"/>
              <a:gd name="connsiteX2" fmla="*/ 777716 w 1864518"/>
              <a:gd name="connsiteY2" fmla="*/ 558772 h 1696765"/>
              <a:gd name="connsiteX3" fmla="*/ 750093 w 1864518"/>
              <a:gd name="connsiteY3" fmla="*/ 1572707 h 1696765"/>
              <a:gd name="connsiteX4" fmla="*/ 0 w 1864518"/>
              <a:gd name="connsiteY4" fmla="*/ 1683198 h 1696765"/>
              <a:gd name="connsiteX0" fmla="*/ 1864518 w 1864518"/>
              <a:gd name="connsiteY0" fmla="*/ 130 h 1697036"/>
              <a:gd name="connsiteX1" fmla="*/ 866298 w 1864518"/>
              <a:gd name="connsiteY1" fmla="*/ 607 h 1697036"/>
              <a:gd name="connsiteX2" fmla="*/ 832485 w 1864518"/>
              <a:gd name="connsiteY2" fmla="*/ 554010 h 1697036"/>
              <a:gd name="connsiteX3" fmla="*/ 750093 w 1864518"/>
              <a:gd name="connsiteY3" fmla="*/ 1572707 h 1697036"/>
              <a:gd name="connsiteX4" fmla="*/ 0 w 1864518"/>
              <a:gd name="connsiteY4" fmla="*/ 1683198 h 1697036"/>
              <a:gd name="connsiteX0" fmla="*/ 1864518 w 1864518"/>
              <a:gd name="connsiteY0" fmla="*/ 130 h 1697036"/>
              <a:gd name="connsiteX1" fmla="*/ 866298 w 1864518"/>
              <a:gd name="connsiteY1" fmla="*/ 607 h 1697036"/>
              <a:gd name="connsiteX2" fmla="*/ 832485 w 1864518"/>
              <a:gd name="connsiteY2" fmla="*/ 554010 h 1697036"/>
              <a:gd name="connsiteX3" fmla="*/ 750093 w 1864518"/>
              <a:gd name="connsiteY3" fmla="*/ 1572707 h 1697036"/>
              <a:gd name="connsiteX4" fmla="*/ 0 w 1864518"/>
              <a:gd name="connsiteY4" fmla="*/ 1683198 h 1697036"/>
              <a:gd name="connsiteX0" fmla="*/ 1864518 w 1864518"/>
              <a:gd name="connsiteY0" fmla="*/ 130 h 1697036"/>
              <a:gd name="connsiteX1" fmla="*/ 866298 w 1864518"/>
              <a:gd name="connsiteY1" fmla="*/ 607 h 1697036"/>
              <a:gd name="connsiteX2" fmla="*/ 832485 w 1864518"/>
              <a:gd name="connsiteY2" fmla="*/ 554010 h 1697036"/>
              <a:gd name="connsiteX3" fmla="*/ 750093 w 1864518"/>
              <a:gd name="connsiteY3" fmla="*/ 1572707 h 1697036"/>
              <a:gd name="connsiteX4" fmla="*/ 0 w 1864518"/>
              <a:gd name="connsiteY4" fmla="*/ 1683198 h 1697036"/>
              <a:gd name="connsiteX0" fmla="*/ 1864518 w 1864518"/>
              <a:gd name="connsiteY0" fmla="*/ 130 h 1697036"/>
              <a:gd name="connsiteX1" fmla="*/ 866298 w 1864518"/>
              <a:gd name="connsiteY1" fmla="*/ 607 h 1697036"/>
              <a:gd name="connsiteX2" fmla="*/ 832485 w 1864518"/>
              <a:gd name="connsiteY2" fmla="*/ 554010 h 1697036"/>
              <a:gd name="connsiteX3" fmla="*/ 750093 w 1864518"/>
              <a:gd name="connsiteY3" fmla="*/ 1572707 h 1697036"/>
              <a:gd name="connsiteX4" fmla="*/ 0 w 1864518"/>
              <a:gd name="connsiteY4" fmla="*/ 1683198 h 1697036"/>
              <a:gd name="connsiteX0" fmla="*/ 1864518 w 1864518"/>
              <a:gd name="connsiteY0" fmla="*/ 130 h 1696361"/>
              <a:gd name="connsiteX1" fmla="*/ 866298 w 1864518"/>
              <a:gd name="connsiteY1" fmla="*/ 607 h 1696361"/>
              <a:gd name="connsiteX2" fmla="*/ 808673 w 1864518"/>
              <a:gd name="connsiteY2" fmla="*/ 565916 h 1696361"/>
              <a:gd name="connsiteX3" fmla="*/ 750093 w 1864518"/>
              <a:gd name="connsiteY3" fmla="*/ 1572707 h 1696361"/>
              <a:gd name="connsiteX4" fmla="*/ 0 w 1864518"/>
              <a:gd name="connsiteY4" fmla="*/ 1683198 h 1696361"/>
              <a:gd name="connsiteX0" fmla="*/ 1864518 w 1864518"/>
              <a:gd name="connsiteY0" fmla="*/ 130 h 1696361"/>
              <a:gd name="connsiteX1" fmla="*/ 866298 w 1864518"/>
              <a:gd name="connsiteY1" fmla="*/ 607 h 1696361"/>
              <a:gd name="connsiteX2" fmla="*/ 808673 w 1864518"/>
              <a:gd name="connsiteY2" fmla="*/ 565916 h 1696361"/>
              <a:gd name="connsiteX3" fmla="*/ 750093 w 1864518"/>
              <a:gd name="connsiteY3" fmla="*/ 1572707 h 1696361"/>
              <a:gd name="connsiteX4" fmla="*/ 0 w 1864518"/>
              <a:gd name="connsiteY4" fmla="*/ 1683198 h 1696361"/>
              <a:gd name="connsiteX0" fmla="*/ 1864518 w 1864518"/>
              <a:gd name="connsiteY0" fmla="*/ 130 h 1696361"/>
              <a:gd name="connsiteX1" fmla="*/ 866298 w 1864518"/>
              <a:gd name="connsiteY1" fmla="*/ 607 h 1696361"/>
              <a:gd name="connsiteX2" fmla="*/ 808673 w 1864518"/>
              <a:gd name="connsiteY2" fmla="*/ 565916 h 1696361"/>
              <a:gd name="connsiteX3" fmla="*/ 750093 w 1864518"/>
              <a:gd name="connsiteY3" fmla="*/ 1572707 h 1696361"/>
              <a:gd name="connsiteX4" fmla="*/ 0 w 1864518"/>
              <a:gd name="connsiteY4" fmla="*/ 1683198 h 1696361"/>
              <a:gd name="connsiteX0" fmla="*/ 1864518 w 1864518"/>
              <a:gd name="connsiteY0" fmla="*/ 130 h 1696361"/>
              <a:gd name="connsiteX1" fmla="*/ 866298 w 1864518"/>
              <a:gd name="connsiteY1" fmla="*/ 607 h 1696361"/>
              <a:gd name="connsiteX2" fmla="*/ 808673 w 1864518"/>
              <a:gd name="connsiteY2" fmla="*/ 565916 h 1696361"/>
              <a:gd name="connsiteX3" fmla="*/ 750093 w 1864518"/>
              <a:gd name="connsiteY3" fmla="*/ 1572707 h 1696361"/>
              <a:gd name="connsiteX4" fmla="*/ 0 w 1864518"/>
              <a:gd name="connsiteY4" fmla="*/ 1683198 h 1696361"/>
              <a:gd name="connsiteX0" fmla="*/ 1864518 w 1864518"/>
              <a:gd name="connsiteY0" fmla="*/ 130 h 1696361"/>
              <a:gd name="connsiteX1" fmla="*/ 866298 w 1864518"/>
              <a:gd name="connsiteY1" fmla="*/ 607 h 1696361"/>
              <a:gd name="connsiteX2" fmla="*/ 808673 w 1864518"/>
              <a:gd name="connsiteY2" fmla="*/ 565916 h 1696361"/>
              <a:gd name="connsiteX3" fmla="*/ 750093 w 1864518"/>
              <a:gd name="connsiteY3" fmla="*/ 1572707 h 1696361"/>
              <a:gd name="connsiteX4" fmla="*/ 0 w 1864518"/>
              <a:gd name="connsiteY4" fmla="*/ 1683198 h 1696361"/>
              <a:gd name="connsiteX0" fmla="*/ 1864518 w 1864518"/>
              <a:gd name="connsiteY0" fmla="*/ 130 h 1696093"/>
              <a:gd name="connsiteX1" fmla="*/ 866298 w 1864518"/>
              <a:gd name="connsiteY1" fmla="*/ 607 h 1696093"/>
              <a:gd name="connsiteX2" fmla="*/ 844391 w 1864518"/>
              <a:gd name="connsiteY2" fmla="*/ 570679 h 1696093"/>
              <a:gd name="connsiteX3" fmla="*/ 750093 w 1864518"/>
              <a:gd name="connsiteY3" fmla="*/ 1572707 h 1696093"/>
              <a:gd name="connsiteX4" fmla="*/ 0 w 1864518"/>
              <a:gd name="connsiteY4" fmla="*/ 1683198 h 1696093"/>
              <a:gd name="connsiteX0" fmla="*/ 1864518 w 1864518"/>
              <a:gd name="connsiteY0" fmla="*/ 130 h 1696093"/>
              <a:gd name="connsiteX1" fmla="*/ 866298 w 1864518"/>
              <a:gd name="connsiteY1" fmla="*/ 607 h 1696093"/>
              <a:gd name="connsiteX2" fmla="*/ 844391 w 1864518"/>
              <a:gd name="connsiteY2" fmla="*/ 570679 h 1696093"/>
              <a:gd name="connsiteX3" fmla="*/ 750093 w 1864518"/>
              <a:gd name="connsiteY3" fmla="*/ 1572707 h 1696093"/>
              <a:gd name="connsiteX4" fmla="*/ 0 w 1864518"/>
              <a:gd name="connsiteY4" fmla="*/ 1683198 h 1696093"/>
              <a:gd name="connsiteX0" fmla="*/ 1864518 w 1864518"/>
              <a:gd name="connsiteY0" fmla="*/ 130 h 1696093"/>
              <a:gd name="connsiteX1" fmla="*/ 866298 w 1864518"/>
              <a:gd name="connsiteY1" fmla="*/ 607 h 1696093"/>
              <a:gd name="connsiteX2" fmla="*/ 844391 w 1864518"/>
              <a:gd name="connsiteY2" fmla="*/ 570679 h 1696093"/>
              <a:gd name="connsiteX3" fmla="*/ 750093 w 1864518"/>
              <a:gd name="connsiteY3" fmla="*/ 1572707 h 1696093"/>
              <a:gd name="connsiteX4" fmla="*/ 0 w 1864518"/>
              <a:gd name="connsiteY4" fmla="*/ 1683198 h 1696093"/>
              <a:gd name="connsiteX0" fmla="*/ 1864518 w 1864518"/>
              <a:gd name="connsiteY0" fmla="*/ 2419 h 1698382"/>
              <a:gd name="connsiteX1" fmla="*/ 847248 w 1864518"/>
              <a:gd name="connsiteY1" fmla="*/ 515 h 1698382"/>
              <a:gd name="connsiteX2" fmla="*/ 844391 w 1864518"/>
              <a:gd name="connsiteY2" fmla="*/ 572968 h 1698382"/>
              <a:gd name="connsiteX3" fmla="*/ 750093 w 1864518"/>
              <a:gd name="connsiteY3" fmla="*/ 1574996 h 1698382"/>
              <a:gd name="connsiteX4" fmla="*/ 0 w 1864518"/>
              <a:gd name="connsiteY4" fmla="*/ 1685487 h 1698382"/>
              <a:gd name="connsiteX0" fmla="*/ 1864518 w 1864518"/>
              <a:gd name="connsiteY0" fmla="*/ 2419 h 1698382"/>
              <a:gd name="connsiteX1" fmla="*/ 847248 w 1864518"/>
              <a:gd name="connsiteY1" fmla="*/ 515 h 1698382"/>
              <a:gd name="connsiteX2" fmla="*/ 844391 w 1864518"/>
              <a:gd name="connsiteY2" fmla="*/ 572968 h 1698382"/>
              <a:gd name="connsiteX3" fmla="*/ 750093 w 1864518"/>
              <a:gd name="connsiteY3" fmla="*/ 1574996 h 1698382"/>
              <a:gd name="connsiteX4" fmla="*/ 0 w 1864518"/>
              <a:gd name="connsiteY4" fmla="*/ 1685487 h 1698382"/>
              <a:gd name="connsiteX0" fmla="*/ 1864518 w 1864518"/>
              <a:gd name="connsiteY0" fmla="*/ 2419 h 1698248"/>
              <a:gd name="connsiteX1" fmla="*/ 847248 w 1864518"/>
              <a:gd name="connsiteY1" fmla="*/ 515 h 1698248"/>
              <a:gd name="connsiteX2" fmla="*/ 844391 w 1864518"/>
              <a:gd name="connsiteY2" fmla="*/ 575349 h 1698248"/>
              <a:gd name="connsiteX3" fmla="*/ 750093 w 1864518"/>
              <a:gd name="connsiteY3" fmla="*/ 1574996 h 1698248"/>
              <a:gd name="connsiteX4" fmla="*/ 0 w 1864518"/>
              <a:gd name="connsiteY4" fmla="*/ 1685487 h 1698248"/>
              <a:gd name="connsiteX0" fmla="*/ 1864518 w 1864518"/>
              <a:gd name="connsiteY0" fmla="*/ 9402 h 1705231"/>
              <a:gd name="connsiteX1" fmla="*/ 837723 w 1864518"/>
              <a:gd name="connsiteY1" fmla="*/ 355 h 1705231"/>
              <a:gd name="connsiteX2" fmla="*/ 844391 w 1864518"/>
              <a:gd name="connsiteY2" fmla="*/ 582332 h 1705231"/>
              <a:gd name="connsiteX3" fmla="*/ 750093 w 1864518"/>
              <a:gd name="connsiteY3" fmla="*/ 1581979 h 1705231"/>
              <a:gd name="connsiteX4" fmla="*/ 0 w 1864518"/>
              <a:gd name="connsiteY4" fmla="*/ 1692470 h 1705231"/>
              <a:gd name="connsiteX0" fmla="*/ 1864518 w 1864518"/>
              <a:gd name="connsiteY0" fmla="*/ 9402 h 1705231"/>
              <a:gd name="connsiteX1" fmla="*/ 837723 w 1864518"/>
              <a:gd name="connsiteY1" fmla="*/ 355 h 1705231"/>
              <a:gd name="connsiteX2" fmla="*/ 844391 w 1864518"/>
              <a:gd name="connsiteY2" fmla="*/ 582332 h 1705231"/>
              <a:gd name="connsiteX3" fmla="*/ 750093 w 1864518"/>
              <a:gd name="connsiteY3" fmla="*/ 1581979 h 1705231"/>
              <a:gd name="connsiteX4" fmla="*/ 0 w 1864518"/>
              <a:gd name="connsiteY4" fmla="*/ 1692470 h 1705231"/>
              <a:gd name="connsiteX0" fmla="*/ 1864518 w 1864518"/>
              <a:gd name="connsiteY0" fmla="*/ 9402 h 1705231"/>
              <a:gd name="connsiteX1" fmla="*/ 837723 w 1864518"/>
              <a:gd name="connsiteY1" fmla="*/ 355 h 1705231"/>
              <a:gd name="connsiteX2" fmla="*/ 844391 w 1864518"/>
              <a:gd name="connsiteY2" fmla="*/ 582332 h 1705231"/>
              <a:gd name="connsiteX3" fmla="*/ 750093 w 1864518"/>
              <a:gd name="connsiteY3" fmla="*/ 1581979 h 1705231"/>
              <a:gd name="connsiteX4" fmla="*/ 0 w 1864518"/>
              <a:gd name="connsiteY4" fmla="*/ 1692470 h 1705231"/>
              <a:gd name="connsiteX0" fmla="*/ 1864518 w 1864518"/>
              <a:gd name="connsiteY0" fmla="*/ 0 h 1695829"/>
              <a:gd name="connsiteX1" fmla="*/ 842486 w 1864518"/>
              <a:gd name="connsiteY1" fmla="*/ 5241 h 1695829"/>
              <a:gd name="connsiteX2" fmla="*/ 844391 w 1864518"/>
              <a:gd name="connsiteY2" fmla="*/ 572930 h 1695829"/>
              <a:gd name="connsiteX3" fmla="*/ 750093 w 1864518"/>
              <a:gd name="connsiteY3" fmla="*/ 1572577 h 1695829"/>
              <a:gd name="connsiteX4" fmla="*/ 0 w 1864518"/>
              <a:gd name="connsiteY4" fmla="*/ 1683068 h 1695829"/>
              <a:gd name="connsiteX0" fmla="*/ 1864518 w 1864518"/>
              <a:gd name="connsiteY0" fmla="*/ 0 h 1695829"/>
              <a:gd name="connsiteX1" fmla="*/ 842486 w 1864518"/>
              <a:gd name="connsiteY1" fmla="*/ 5241 h 1695829"/>
              <a:gd name="connsiteX2" fmla="*/ 844391 w 1864518"/>
              <a:gd name="connsiteY2" fmla="*/ 572930 h 1695829"/>
              <a:gd name="connsiteX3" fmla="*/ 750093 w 1864518"/>
              <a:gd name="connsiteY3" fmla="*/ 1572577 h 1695829"/>
              <a:gd name="connsiteX4" fmla="*/ 0 w 1864518"/>
              <a:gd name="connsiteY4" fmla="*/ 1683068 h 1695829"/>
              <a:gd name="connsiteX0" fmla="*/ 1864518 w 1864518"/>
              <a:gd name="connsiteY0" fmla="*/ 0 h 1695829"/>
              <a:gd name="connsiteX1" fmla="*/ 842486 w 1864518"/>
              <a:gd name="connsiteY1" fmla="*/ 5241 h 1695829"/>
              <a:gd name="connsiteX2" fmla="*/ 844391 w 1864518"/>
              <a:gd name="connsiteY2" fmla="*/ 572930 h 1695829"/>
              <a:gd name="connsiteX3" fmla="*/ 750093 w 1864518"/>
              <a:gd name="connsiteY3" fmla="*/ 1572577 h 1695829"/>
              <a:gd name="connsiteX4" fmla="*/ 0 w 1864518"/>
              <a:gd name="connsiteY4" fmla="*/ 1683068 h 1695829"/>
              <a:gd name="connsiteX0" fmla="*/ 1864518 w 1864518"/>
              <a:gd name="connsiteY0" fmla="*/ 0 h 1683068"/>
              <a:gd name="connsiteX1" fmla="*/ 842486 w 1864518"/>
              <a:gd name="connsiteY1" fmla="*/ 5241 h 1683068"/>
              <a:gd name="connsiteX2" fmla="*/ 844391 w 1864518"/>
              <a:gd name="connsiteY2" fmla="*/ 572930 h 1683068"/>
              <a:gd name="connsiteX3" fmla="*/ 750093 w 1864518"/>
              <a:gd name="connsiteY3" fmla="*/ 1572577 h 1683068"/>
              <a:gd name="connsiteX4" fmla="*/ 0 w 1864518"/>
              <a:gd name="connsiteY4" fmla="*/ 1683068 h 1683068"/>
              <a:gd name="connsiteX0" fmla="*/ 1864518 w 1864518"/>
              <a:gd name="connsiteY0" fmla="*/ 0 h 1689176"/>
              <a:gd name="connsiteX1" fmla="*/ 842486 w 1864518"/>
              <a:gd name="connsiteY1" fmla="*/ 5241 h 1689176"/>
              <a:gd name="connsiteX2" fmla="*/ 844391 w 1864518"/>
              <a:gd name="connsiteY2" fmla="*/ 572930 h 1689176"/>
              <a:gd name="connsiteX3" fmla="*/ 781049 w 1864518"/>
              <a:gd name="connsiteY3" fmla="*/ 1613058 h 1689176"/>
              <a:gd name="connsiteX4" fmla="*/ 0 w 1864518"/>
              <a:gd name="connsiteY4" fmla="*/ 1683068 h 1689176"/>
              <a:gd name="connsiteX0" fmla="*/ 1864518 w 1864518"/>
              <a:gd name="connsiteY0" fmla="*/ 0 h 1691259"/>
              <a:gd name="connsiteX1" fmla="*/ 842486 w 1864518"/>
              <a:gd name="connsiteY1" fmla="*/ 5241 h 1691259"/>
              <a:gd name="connsiteX2" fmla="*/ 844391 w 1864518"/>
              <a:gd name="connsiteY2" fmla="*/ 572930 h 1691259"/>
              <a:gd name="connsiteX3" fmla="*/ 764381 w 1864518"/>
              <a:gd name="connsiteY3" fmla="*/ 1617821 h 1691259"/>
              <a:gd name="connsiteX4" fmla="*/ 0 w 1864518"/>
              <a:gd name="connsiteY4" fmla="*/ 1683068 h 1691259"/>
              <a:gd name="connsiteX0" fmla="*/ 1864518 w 1864518"/>
              <a:gd name="connsiteY0" fmla="*/ 0 h 1691259"/>
              <a:gd name="connsiteX1" fmla="*/ 842486 w 1864518"/>
              <a:gd name="connsiteY1" fmla="*/ 5241 h 1691259"/>
              <a:gd name="connsiteX2" fmla="*/ 844391 w 1864518"/>
              <a:gd name="connsiteY2" fmla="*/ 572930 h 1691259"/>
              <a:gd name="connsiteX3" fmla="*/ 750094 w 1864518"/>
              <a:gd name="connsiteY3" fmla="*/ 1617821 h 1691259"/>
              <a:gd name="connsiteX4" fmla="*/ 0 w 1864518"/>
              <a:gd name="connsiteY4" fmla="*/ 1683068 h 1691259"/>
              <a:gd name="connsiteX0" fmla="*/ 1864518 w 1864518"/>
              <a:gd name="connsiteY0" fmla="*/ 0 h 1690194"/>
              <a:gd name="connsiteX1" fmla="*/ 842486 w 1864518"/>
              <a:gd name="connsiteY1" fmla="*/ 5241 h 1690194"/>
              <a:gd name="connsiteX2" fmla="*/ 844391 w 1864518"/>
              <a:gd name="connsiteY2" fmla="*/ 572930 h 1690194"/>
              <a:gd name="connsiteX3" fmla="*/ 745331 w 1864518"/>
              <a:gd name="connsiteY3" fmla="*/ 1615439 h 1690194"/>
              <a:gd name="connsiteX4" fmla="*/ 0 w 1864518"/>
              <a:gd name="connsiteY4" fmla="*/ 1683068 h 1690194"/>
              <a:gd name="connsiteX0" fmla="*/ 1864518 w 1864518"/>
              <a:gd name="connsiteY0" fmla="*/ 0 h 1690194"/>
              <a:gd name="connsiteX1" fmla="*/ 842486 w 1864518"/>
              <a:gd name="connsiteY1" fmla="*/ 5241 h 1690194"/>
              <a:gd name="connsiteX2" fmla="*/ 844391 w 1864518"/>
              <a:gd name="connsiteY2" fmla="*/ 572930 h 1690194"/>
              <a:gd name="connsiteX3" fmla="*/ 738187 w 1864518"/>
              <a:gd name="connsiteY3" fmla="*/ 1615439 h 1690194"/>
              <a:gd name="connsiteX4" fmla="*/ 0 w 1864518"/>
              <a:gd name="connsiteY4" fmla="*/ 1683068 h 1690194"/>
              <a:gd name="connsiteX0" fmla="*/ 1864518 w 1864518"/>
              <a:gd name="connsiteY0" fmla="*/ 0 h 1690194"/>
              <a:gd name="connsiteX1" fmla="*/ 842486 w 1864518"/>
              <a:gd name="connsiteY1" fmla="*/ 5241 h 1690194"/>
              <a:gd name="connsiteX2" fmla="*/ 844391 w 1864518"/>
              <a:gd name="connsiteY2" fmla="*/ 572930 h 1690194"/>
              <a:gd name="connsiteX3" fmla="*/ 731043 w 1864518"/>
              <a:gd name="connsiteY3" fmla="*/ 1615439 h 1690194"/>
              <a:gd name="connsiteX4" fmla="*/ 0 w 1864518"/>
              <a:gd name="connsiteY4" fmla="*/ 1683068 h 1690194"/>
              <a:gd name="connsiteX0" fmla="*/ 1864518 w 1864518"/>
              <a:gd name="connsiteY0" fmla="*/ 0 h 1688207"/>
              <a:gd name="connsiteX1" fmla="*/ 842486 w 1864518"/>
              <a:gd name="connsiteY1" fmla="*/ 5241 h 1688207"/>
              <a:gd name="connsiteX2" fmla="*/ 844391 w 1864518"/>
              <a:gd name="connsiteY2" fmla="*/ 572930 h 1688207"/>
              <a:gd name="connsiteX3" fmla="*/ 731043 w 1864518"/>
              <a:gd name="connsiteY3" fmla="*/ 1610676 h 1688207"/>
              <a:gd name="connsiteX4" fmla="*/ 0 w 1864518"/>
              <a:gd name="connsiteY4" fmla="*/ 1683068 h 1688207"/>
              <a:gd name="connsiteX0" fmla="*/ 1864518 w 1864518"/>
              <a:gd name="connsiteY0" fmla="*/ 0 h 1685622"/>
              <a:gd name="connsiteX1" fmla="*/ 842486 w 1864518"/>
              <a:gd name="connsiteY1" fmla="*/ 5241 h 1685622"/>
              <a:gd name="connsiteX2" fmla="*/ 844391 w 1864518"/>
              <a:gd name="connsiteY2" fmla="*/ 572930 h 1685622"/>
              <a:gd name="connsiteX3" fmla="*/ 731043 w 1864518"/>
              <a:gd name="connsiteY3" fmla="*/ 1603532 h 1685622"/>
              <a:gd name="connsiteX4" fmla="*/ 0 w 1864518"/>
              <a:gd name="connsiteY4" fmla="*/ 1683068 h 168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518" h="1685622">
                <a:moveTo>
                  <a:pt x="1864518" y="0"/>
                </a:moveTo>
                <a:cubicBezTo>
                  <a:pt x="1404460" y="9048"/>
                  <a:pt x="1235392" y="1907"/>
                  <a:pt x="842486" y="5241"/>
                </a:cubicBezTo>
                <a:cubicBezTo>
                  <a:pt x="843914" y="581741"/>
                  <a:pt x="839948" y="4129"/>
                  <a:pt x="844391" y="572930"/>
                </a:cubicBezTo>
                <a:cubicBezTo>
                  <a:pt x="834549" y="920275"/>
                  <a:pt x="876538" y="1489947"/>
                  <a:pt x="731043" y="1603532"/>
                </a:cubicBezTo>
                <a:cubicBezTo>
                  <a:pt x="585548" y="1717117"/>
                  <a:pt x="309562" y="1677988"/>
                  <a:pt x="0" y="1683068"/>
                </a:cubicBezTo>
              </a:path>
            </a:pathLst>
          </a:cu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DCEF489F-59A4-4807-ABDE-D88F47C0B31F}"/>
              </a:ext>
            </a:extLst>
          </p:cNvPr>
          <p:cNvCxnSpPr>
            <a:cxnSpLocks/>
          </p:cNvCxnSpPr>
          <p:nvPr/>
        </p:nvCxnSpPr>
        <p:spPr>
          <a:xfrm>
            <a:off x="5598638" y="4792861"/>
            <a:ext cx="812281" cy="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Freeform: Shape 569">
            <a:extLst>
              <a:ext uri="{FF2B5EF4-FFF2-40B4-BE49-F238E27FC236}">
                <a16:creationId xmlns:a16="http://schemas.microsoft.com/office/drawing/2014/main" id="{AEFCD9D9-D13F-45E5-A621-E1AEE3C73F24}"/>
              </a:ext>
            </a:extLst>
          </p:cNvPr>
          <p:cNvSpPr/>
          <p:nvPr/>
        </p:nvSpPr>
        <p:spPr>
          <a:xfrm>
            <a:off x="6406804" y="3829078"/>
            <a:ext cx="1020763" cy="966788"/>
          </a:xfrm>
          <a:custGeom>
            <a:avLst/>
            <a:gdLst>
              <a:gd name="connsiteX0" fmla="*/ 31880 w 1047880"/>
              <a:gd name="connsiteY0" fmla="*/ 938842 h 938842"/>
              <a:gd name="connsiteX1" fmla="*/ 19180 w 1047880"/>
              <a:gd name="connsiteY1" fmla="*/ 729292 h 938842"/>
              <a:gd name="connsiteX2" fmla="*/ 25530 w 1047880"/>
              <a:gd name="connsiteY2" fmla="*/ 538792 h 938842"/>
              <a:gd name="connsiteX3" fmla="*/ 130 w 1047880"/>
              <a:gd name="connsiteY3" fmla="*/ 341942 h 938842"/>
              <a:gd name="connsiteX4" fmla="*/ 38230 w 1047880"/>
              <a:gd name="connsiteY4" fmla="*/ 132392 h 938842"/>
              <a:gd name="connsiteX5" fmla="*/ 222380 w 1047880"/>
              <a:gd name="connsiteY5" fmla="*/ 87942 h 938842"/>
              <a:gd name="connsiteX6" fmla="*/ 755780 w 1047880"/>
              <a:gd name="connsiteY6" fmla="*/ 11742 h 938842"/>
              <a:gd name="connsiteX7" fmla="*/ 1047880 w 1047880"/>
              <a:gd name="connsiteY7" fmla="*/ 5392 h 938842"/>
              <a:gd name="connsiteX0" fmla="*/ 27118 w 1047880"/>
              <a:gd name="connsiteY0" fmla="*/ 943605 h 943605"/>
              <a:gd name="connsiteX1" fmla="*/ 19180 w 1047880"/>
              <a:gd name="connsiteY1" fmla="*/ 729292 h 943605"/>
              <a:gd name="connsiteX2" fmla="*/ 25530 w 1047880"/>
              <a:gd name="connsiteY2" fmla="*/ 538792 h 943605"/>
              <a:gd name="connsiteX3" fmla="*/ 130 w 1047880"/>
              <a:gd name="connsiteY3" fmla="*/ 341942 h 943605"/>
              <a:gd name="connsiteX4" fmla="*/ 38230 w 1047880"/>
              <a:gd name="connsiteY4" fmla="*/ 132392 h 943605"/>
              <a:gd name="connsiteX5" fmla="*/ 222380 w 1047880"/>
              <a:gd name="connsiteY5" fmla="*/ 87942 h 943605"/>
              <a:gd name="connsiteX6" fmla="*/ 755780 w 1047880"/>
              <a:gd name="connsiteY6" fmla="*/ 11742 h 943605"/>
              <a:gd name="connsiteX7" fmla="*/ 1047880 w 1047880"/>
              <a:gd name="connsiteY7" fmla="*/ 5392 h 943605"/>
              <a:gd name="connsiteX0" fmla="*/ 27118 w 1047880"/>
              <a:gd name="connsiteY0" fmla="*/ 947136 h 947136"/>
              <a:gd name="connsiteX1" fmla="*/ 19180 w 1047880"/>
              <a:gd name="connsiteY1" fmla="*/ 732823 h 947136"/>
              <a:gd name="connsiteX2" fmla="*/ 25530 w 1047880"/>
              <a:gd name="connsiteY2" fmla="*/ 542323 h 947136"/>
              <a:gd name="connsiteX3" fmla="*/ 130 w 1047880"/>
              <a:gd name="connsiteY3" fmla="*/ 345473 h 947136"/>
              <a:gd name="connsiteX4" fmla="*/ 38230 w 1047880"/>
              <a:gd name="connsiteY4" fmla="*/ 135923 h 947136"/>
              <a:gd name="connsiteX5" fmla="*/ 222380 w 1047880"/>
              <a:gd name="connsiteY5" fmla="*/ 91473 h 947136"/>
              <a:gd name="connsiteX6" fmla="*/ 758162 w 1047880"/>
              <a:gd name="connsiteY6" fmla="*/ 8129 h 947136"/>
              <a:gd name="connsiteX7" fmla="*/ 1047880 w 1047880"/>
              <a:gd name="connsiteY7" fmla="*/ 8923 h 947136"/>
              <a:gd name="connsiteX0" fmla="*/ 27167 w 1047929"/>
              <a:gd name="connsiteY0" fmla="*/ 947136 h 947136"/>
              <a:gd name="connsiteX1" fmla="*/ 19229 w 1047929"/>
              <a:gd name="connsiteY1" fmla="*/ 732823 h 947136"/>
              <a:gd name="connsiteX2" fmla="*/ 25579 w 1047929"/>
              <a:gd name="connsiteY2" fmla="*/ 542323 h 947136"/>
              <a:gd name="connsiteX3" fmla="*/ 179 w 1047929"/>
              <a:gd name="connsiteY3" fmla="*/ 345473 h 947136"/>
              <a:gd name="connsiteX4" fmla="*/ 40660 w 1047929"/>
              <a:gd name="connsiteY4" fmla="*/ 21623 h 947136"/>
              <a:gd name="connsiteX5" fmla="*/ 222429 w 1047929"/>
              <a:gd name="connsiteY5" fmla="*/ 91473 h 947136"/>
              <a:gd name="connsiteX6" fmla="*/ 758211 w 1047929"/>
              <a:gd name="connsiteY6" fmla="*/ 8129 h 947136"/>
              <a:gd name="connsiteX7" fmla="*/ 1047929 w 1047929"/>
              <a:gd name="connsiteY7" fmla="*/ 8923 h 947136"/>
              <a:gd name="connsiteX0" fmla="*/ 27167 w 1047929"/>
              <a:gd name="connsiteY0" fmla="*/ 948754 h 948754"/>
              <a:gd name="connsiteX1" fmla="*/ 19229 w 1047929"/>
              <a:gd name="connsiteY1" fmla="*/ 734441 h 948754"/>
              <a:gd name="connsiteX2" fmla="*/ 25579 w 1047929"/>
              <a:gd name="connsiteY2" fmla="*/ 543941 h 948754"/>
              <a:gd name="connsiteX3" fmla="*/ 179 w 1047929"/>
              <a:gd name="connsiteY3" fmla="*/ 347091 h 948754"/>
              <a:gd name="connsiteX4" fmla="*/ 40660 w 1047929"/>
              <a:gd name="connsiteY4" fmla="*/ 23241 h 948754"/>
              <a:gd name="connsiteX5" fmla="*/ 229572 w 1047929"/>
              <a:gd name="connsiteY5" fmla="*/ 24035 h 948754"/>
              <a:gd name="connsiteX6" fmla="*/ 758211 w 1047929"/>
              <a:gd name="connsiteY6" fmla="*/ 9747 h 948754"/>
              <a:gd name="connsiteX7" fmla="*/ 1047929 w 1047929"/>
              <a:gd name="connsiteY7" fmla="*/ 10541 h 948754"/>
              <a:gd name="connsiteX0" fmla="*/ 27167 w 1047929"/>
              <a:gd name="connsiteY0" fmla="*/ 951180 h 951180"/>
              <a:gd name="connsiteX1" fmla="*/ 19229 w 1047929"/>
              <a:gd name="connsiteY1" fmla="*/ 736867 h 951180"/>
              <a:gd name="connsiteX2" fmla="*/ 25579 w 1047929"/>
              <a:gd name="connsiteY2" fmla="*/ 546367 h 951180"/>
              <a:gd name="connsiteX3" fmla="*/ 179 w 1047929"/>
              <a:gd name="connsiteY3" fmla="*/ 349517 h 951180"/>
              <a:gd name="connsiteX4" fmla="*/ 40660 w 1047929"/>
              <a:gd name="connsiteY4" fmla="*/ 25667 h 951180"/>
              <a:gd name="connsiteX5" fmla="*/ 229572 w 1047929"/>
              <a:gd name="connsiteY5" fmla="*/ 19317 h 951180"/>
              <a:gd name="connsiteX6" fmla="*/ 758211 w 1047929"/>
              <a:gd name="connsiteY6" fmla="*/ 12173 h 951180"/>
              <a:gd name="connsiteX7" fmla="*/ 1047929 w 1047929"/>
              <a:gd name="connsiteY7" fmla="*/ 12967 h 951180"/>
              <a:gd name="connsiteX0" fmla="*/ 27167 w 1052691"/>
              <a:gd name="connsiteY0" fmla="*/ 952506 h 952506"/>
              <a:gd name="connsiteX1" fmla="*/ 19229 w 1052691"/>
              <a:gd name="connsiteY1" fmla="*/ 738193 h 952506"/>
              <a:gd name="connsiteX2" fmla="*/ 25579 w 1052691"/>
              <a:gd name="connsiteY2" fmla="*/ 547693 h 952506"/>
              <a:gd name="connsiteX3" fmla="*/ 179 w 1052691"/>
              <a:gd name="connsiteY3" fmla="*/ 350843 h 952506"/>
              <a:gd name="connsiteX4" fmla="*/ 40660 w 1052691"/>
              <a:gd name="connsiteY4" fmla="*/ 26993 h 952506"/>
              <a:gd name="connsiteX5" fmla="*/ 229572 w 1052691"/>
              <a:gd name="connsiteY5" fmla="*/ 20643 h 952506"/>
              <a:gd name="connsiteX6" fmla="*/ 758211 w 1052691"/>
              <a:gd name="connsiteY6" fmla="*/ 13499 h 952506"/>
              <a:gd name="connsiteX7" fmla="*/ 1052691 w 1052691"/>
              <a:gd name="connsiteY7" fmla="*/ 2387 h 952506"/>
              <a:gd name="connsiteX0" fmla="*/ 27167 w 1040785"/>
              <a:gd name="connsiteY0" fmla="*/ 952506 h 952506"/>
              <a:gd name="connsiteX1" fmla="*/ 19229 w 1040785"/>
              <a:gd name="connsiteY1" fmla="*/ 738193 h 952506"/>
              <a:gd name="connsiteX2" fmla="*/ 25579 w 1040785"/>
              <a:gd name="connsiteY2" fmla="*/ 547693 h 952506"/>
              <a:gd name="connsiteX3" fmla="*/ 179 w 1040785"/>
              <a:gd name="connsiteY3" fmla="*/ 350843 h 952506"/>
              <a:gd name="connsiteX4" fmla="*/ 40660 w 1040785"/>
              <a:gd name="connsiteY4" fmla="*/ 26993 h 952506"/>
              <a:gd name="connsiteX5" fmla="*/ 229572 w 1040785"/>
              <a:gd name="connsiteY5" fmla="*/ 20643 h 952506"/>
              <a:gd name="connsiteX6" fmla="*/ 758211 w 1040785"/>
              <a:gd name="connsiteY6" fmla="*/ 13499 h 952506"/>
              <a:gd name="connsiteX7" fmla="*/ 1040785 w 1040785"/>
              <a:gd name="connsiteY7" fmla="*/ 2387 h 952506"/>
              <a:gd name="connsiteX0" fmla="*/ 27167 w 1040785"/>
              <a:gd name="connsiteY0" fmla="*/ 954154 h 954154"/>
              <a:gd name="connsiteX1" fmla="*/ 19229 w 1040785"/>
              <a:gd name="connsiteY1" fmla="*/ 739841 h 954154"/>
              <a:gd name="connsiteX2" fmla="*/ 25579 w 1040785"/>
              <a:gd name="connsiteY2" fmla="*/ 549341 h 954154"/>
              <a:gd name="connsiteX3" fmla="*/ 179 w 1040785"/>
              <a:gd name="connsiteY3" fmla="*/ 352491 h 954154"/>
              <a:gd name="connsiteX4" fmla="*/ 40660 w 1040785"/>
              <a:gd name="connsiteY4" fmla="*/ 28641 h 954154"/>
              <a:gd name="connsiteX5" fmla="*/ 229572 w 1040785"/>
              <a:gd name="connsiteY5" fmla="*/ 22291 h 954154"/>
              <a:gd name="connsiteX6" fmla="*/ 758211 w 1040785"/>
              <a:gd name="connsiteY6" fmla="*/ 5622 h 954154"/>
              <a:gd name="connsiteX7" fmla="*/ 1040785 w 1040785"/>
              <a:gd name="connsiteY7" fmla="*/ 4035 h 954154"/>
              <a:gd name="connsiteX0" fmla="*/ 27167 w 1040785"/>
              <a:gd name="connsiteY0" fmla="*/ 951010 h 951010"/>
              <a:gd name="connsiteX1" fmla="*/ 19229 w 1040785"/>
              <a:gd name="connsiteY1" fmla="*/ 736697 h 951010"/>
              <a:gd name="connsiteX2" fmla="*/ 25579 w 1040785"/>
              <a:gd name="connsiteY2" fmla="*/ 546197 h 951010"/>
              <a:gd name="connsiteX3" fmla="*/ 179 w 1040785"/>
              <a:gd name="connsiteY3" fmla="*/ 349347 h 951010"/>
              <a:gd name="connsiteX4" fmla="*/ 40660 w 1040785"/>
              <a:gd name="connsiteY4" fmla="*/ 25497 h 951010"/>
              <a:gd name="connsiteX5" fmla="*/ 229572 w 1040785"/>
              <a:gd name="connsiteY5" fmla="*/ 19147 h 951010"/>
              <a:gd name="connsiteX6" fmla="*/ 758211 w 1040785"/>
              <a:gd name="connsiteY6" fmla="*/ 2478 h 951010"/>
              <a:gd name="connsiteX7" fmla="*/ 1040785 w 1040785"/>
              <a:gd name="connsiteY7" fmla="*/ 891 h 951010"/>
              <a:gd name="connsiteX0" fmla="*/ 27167 w 1040785"/>
              <a:gd name="connsiteY0" fmla="*/ 950801 h 950801"/>
              <a:gd name="connsiteX1" fmla="*/ 19229 w 1040785"/>
              <a:gd name="connsiteY1" fmla="*/ 736488 h 950801"/>
              <a:gd name="connsiteX2" fmla="*/ 25579 w 1040785"/>
              <a:gd name="connsiteY2" fmla="*/ 545988 h 950801"/>
              <a:gd name="connsiteX3" fmla="*/ 179 w 1040785"/>
              <a:gd name="connsiteY3" fmla="*/ 349138 h 950801"/>
              <a:gd name="connsiteX4" fmla="*/ 40660 w 1040785"/>
              <a:gd name="connsiteY4" fmla="*/ 25288 h 950801"/>
              <a:gd name="connsiteX5" fmla="*/ 229572 w 1040785"/>
              <a:gd name="connsiteY5" fmla="*/ 18938 h 950801"/>
              <a:gd name="connsiteX6" fmla="*/ 758211 w 1040785"/>
              <a:gd name="connsiteY6" fmla="*/ 2269 h 950801"/>
              <a:gd name="connsiteX7" fmla="*/ 1040785 w 1040785"/>
              <a:gd name="connsiteY7" fmla="*/ 682 h 950801"/>
              <a:gd name="connsiteX0" fmla="*/ 54710 w 1068328"/>
              <a:gd name="connsiteY0" fmla="*/ 957559 h 957559"/>
              <a:gd name="connsiteX1" fmla="*/ 46772 w 1068328"/>
              <a:gd name="connsiteY1" fmla="*/ 743246 h 957559"/>
              <a:gd name="connsiteX2" fmla="*/ 53122 w 1068328"/>
              <a:gd name="connsiteY2" fmla="*/ 552746 h 957559"/>
              <a:gd name="connsiteX3" fmla="*/ 27722 w 1068328"/>
              <a:gd name="connsiteY3" fmla="*/ 355896 h 957559"/>
              <a:gd name="connsiteX4" fmla="*/ 68203 w 1068328"/>
              <a:gd name="connsiteY4" fmla="*/ 32046 h 957559"/>
              <a:gd name="connsiteX5" fmla="*/ 785754 w 1068328"/>
              <a:gd name="connsiteY5" fmla="*/ 9027 h 957559"/>
              <a:gd name="connsiteX6" fmla="*/ 1068328 w 1068328"/>
              <a:gd name="connsiteY6" fmla="*/ 7440 h 957559"/>
              <a:gd name="connsiteX0" fmla="*/ 27168 w 1040786"/>
              <a:gd name="connsiteY0" fmla="*/ 1009537 h 1009537"/>
              <a:gd name="connsiteX1" fmla="*/ 19230 w 1040786"/>
              <a:gd name="connsiteY1" fmla="*/ 795224 h 1009537"/>
              <a:gd name="connsiteX2" fmla="*/ 25580 w 1040786"/>
              <a:gd name="connsiteY2" fmla="*/ 604724 h 1009537"/>
              <a:gd name="connsiteX3" fmla="*/ 180 w 1040786"/>
              <a:gd name="connsiteY3" fmla="*/ 407874 h 1009537"/>
              <a:gd name="connsiteX4" fmla="*/ 40661 w 1040786"/>
              <a:gd name="connsiteY4" fmla="*/ 84024 h 1009537"/>
              <a:gd name="connsiteX5" fmla="*/ 758212 w 1040786"/>
              <a:gd name="connsiteY5" fmla="*/ 61005 h 1009537"/>
              <a:gd name="connsiteX6" fmla="*/ 1040786 w 1040786"/>
              <a:gd name="connsiteY6" fmla="*/ 59418 h 1009537"/>
              <a:gd name="connsiteX0" fmla="*/ 89768 w 1103386"/>
              <a:gd name="connsiteY0" fmla="*/ 950119 h 950119"/>
              <a:gd name="connsiteX1" fmla="*/ 81830 w 1103386"/>
              <a:gd name="connsiteY1" fmla="*/ 735806 h 950119"/>
              <a:gd name="connsiteX2" fmla="*/ 88180 w 1103386"/>
              <a:gd name="connsiteY2" fmla="*/ 545306 h 950119"/>
              <a:gd name="connsiteX3" fmla="*/ 62780 w 1103386"/>
              <a:gd name="connsiteY3" fmla="*/ 348456 h 950119"/>
              <a:gd name="connsiteX4" fmla="*/ 103261 w 1103386"/>
              <a:gd name="connsiteY4" fmla="*/ 24606 h 950119"/>
              <a:gd name="connsiteX5" fmla="*/ 820812 w 1103386"/>
              <a:gd name="connsiteY5" fmla="*/ 1587 h 950119"/>
              <a:gd name="connsiteX6" fmla="*/ 1103386 w 1103386"/>
              <a:gd name="connsiteY6" fmla="*/ 0 h 950119"/>
              <a:gd name="connsiteX0" fmla="*/ 44092 w 1057710"/>
              <a:gd name="connsiteY0" fmla="*/ 950119 h 950119"/>
              <a:gd name="connsiteX1" fmla="*/ 36154 w 1057710"/>
              <a:gd name="connsiteY1" fmla="*/ 735806 h 950119"/>
              <a:gd name="connsiteX2" fmla="*/ 42504 w 1057710"/>
              <a:gd name="connsiteY2" fmla="*/ 545306 h 950119"/>
              <a:gd name="connsiteX3" fmla="*/ 57585 w 1057710"/>
              <a:gd name="connsiteY3" fmla="*/ 24606 h 950119"/>
              <a:gd name="connsiteX4" fmla="*/ 775136 w 1057710"/>
              <a:gd name="connsiteY4" fmla="*/ 1587 h 950119"/>
              <a:gd name="connsiteX5" fmla="*/ 1057710 w 1057710"/>
              <a:gd name="connsiteY5" fmla="*/ 0 h 950119"/>
              <a:gd name="connsiteX0" fmla="*/ 46820 w 1060438"/>
              <a:gd name="connsiteY0" fmla="*/ 950119 h 950119"/>
              <a:gd name="connsiteX1" fmla="*/ 38882 w 1060438"/>
              <a:gd name="connsiteY1" fmla="*/ 735806 h 950119"/>
              <a:gd name="connsiteX2" fmla="*/ 60313 w 1060438"/>
              <a:gd name="connsiteY2" fmla="*/ 24606 h 950119"/>
              <a:gd name="connsiteX3" fmla="*/ 777864 w 1060438"/>
              <a:gd name="connsiteY3" fmla="*/ 1587 h 950119"/>
              <a:gd name="connsiteX4" fmla="*/ 1060438 w 1060438"/>
              <a:gd name="connsiteY4" fmla="*/ 0 h 950119"/>
              <a:gd name="connsiteX0" fmla="*/ 43700 w 1057318"/>
              <a:gd name="connsiteY0" fmla="*/ 950119 h 950119"/>
              <a:gd name="connsiteX1" fmla="*/ 57193 w 1057318"/>
              <a:gd name="connsiteY1" fmla="*/ 24606 h 950119"/>
              <a:gd name="connsiteX2" fmla="*/ 774744 w 1057318"/>
              <a:gd name="connsiteY2" fmla="*/ 1587 h 950119"/>
              <a:gd name="connsiteX3" fmla="*/ 1057318 w 1057318"/>
              <a:gd name="connsiteY3" fmla="*/ 0 h 950119"/>
              <a:gd name="connsiteX0" fmla="*/ 39223 w 1059985"/>
              <a:gd name="connsiteY0" fmla="*/ 1003791 h 1003791"/>
              <a:gd name="connsiteX1" fmla="*/ 59860 w 1059985"/>
              <a:gd name="connsiteY1" fmla="*/ 75897 h 1003791"/>
              <a:gd name="connsiteX2" fmla="*/ 777411 w 1059985"/>
              <a:gd name="connsiteY2" fmla="*/ 52878 h 1003791"/>
              <a:gd name="connsiteX3" fmla="*/ 1059985 w 1059985"/>
              <a:gd name="connsiteY3" fmla="*/ 51291 h 1003791"/>
              <a:gd name="connsiteX0" fmla="*/ 0 w 1020762"/>
              <a:gd name="connsiteY0" fmla="*/ 1003791 h 1003791"/>
              <a:gd name="connsiteX1" fmla="*/ 20637 w 1020762"/>
              <a:gd name="connsiteY1" fmla="*/ 75897 h 1003791"/>
              <a:gd name="connsiteX2" fmla="*/ 738188 w 1020762"/>
              <a:gd name="connsiteY2" fmla="*/ 52878 h 1003791"/>
              <a:gd name="connsiteX3" fmla="*/ 1020762 w 1020762"/>
              <a:gd name="connsiteY3" fmla="*/ 51291 h 1003791"/>
              <a:gd name="connsiteX0" fmla="*/ 0 w 1020762"/>
              <a:gd name="connsiteY0" fmla="*/ 952500 h 952500"/>
              <a:gd name="connsiteX1" fmla="*/ 20637 w 1020762"/>
              <a:gd name="connsiteY1" fmla="*/ 24606 h 952500"/>
              <a:gd name="connsiteX2" fmla="*/ 738188 w 1020762"/>
              <a:gd name="connsiteY2" fmla="*/ 1587 h 952500"/>
              <a:gd name="connsiteX3" fmla="*/ 1020762 w 1020762"/>
              <a:gd name="connsiteY3" fmla="*/ 0 h 952500"/>
              <a:gd name="connsiteX0" fmla="*/ 0 w 1020762"/>
              <a:gd name="connsiteY0" fmla="*/ 952500 h 952500"/>
              <a:gd name="connsiteX1" fmla="*/ 20637 w 1020762"/>
              <a:gd name="connsiteY1" fmla="*/ 24606 h 952500"/>
              <a:gd name="connsiteX2" fmla="*/ 738188 w 1020762"/>
              <a:gd name="connsiteY2" fmla="*/ 1587 h 952500"/>
              <a:gd name="connsiteX3" fmla="*/ 1020762 w 1020762"/>
              <a:gd name="connsiteY3" fmla="*/ 0 h 952500"/>
              <a:gd name="connsiteX0" fmla="*/ 0 w 1020762"/>
              <a:gd name="connsiteY0" fmla="*/ 953093 h 953093"/>
              <a:gd name="connsiteX1" fmla="*/ 30162 w 1020762"/>
              <a:gd name="connsiteY1" fmla="*/ 25199 h 953093"/>
              <a:gd name="connsiteX2" fmla="*/ 738188 w 1020762"/>
              <a:gd name="connsiteY2" fmla="*/ 2180 h 953093"/>
              <a:gd name="connsiteX3" fmla="*/ 1020762 w 1020762"/>
              <a:gd name="connsiteY3" fmla="*/ 593 h 953093"/>
              <a:gd name="connsiteX0" fmla="*/ 0 w 1020762"/>
              <a:gd name="connsiteY0" fmla="*/ 953093 h 953093"/>
              <a:gd name="connsiteX1" fmla="*/ 15875 w 1020762"/>
              <a:gd name="connsiteY1" fmla="*/ 25199 h 953093"/>
              <a:gd name="connsiteX2" fmla="*/ 738188 w 1020762"/>
              <a:gd name="connsiteY2" fmla="*/ 2180 h 953093"/>
              <a:gd name="connsiteX3" fmla="*/ 1020762 w 1020762"/>
              <a:gd name="connsiteY3" fmla="*/ 593 h 953093"/>
              <a:gd name="connsiteX0" fmla="*/ 0 w 1020762"/>
              <a:gd name="connsiteY0" fmla="*/ 953093 h 953093"/>
              <a:gd name="connsiteX1" fmla="*/ 15875 w 1020762"/>
              <a:gd name="connsiteY1" fmla="*/ 25199 h 953093"/>
              <a:gd name="connsiteX2" fmla="*/ 738188 w 1020762"/>
              <a:gd name="connsiteY2" fmla="*/ 2180 h 953093"/>
              <a:gd name="connsiteX3" fmla="*/ 1020762 w 1020762"/>
              <a:gd name="connsiteY3" fmla="*/ 593 h 953093"/>
              <a:gd name="connsiteX0" fmla="*/ 0 w 1020762"/>
              <a:gd name="connsiteY0" fmla="*/ 967380 h 967380"/>
              <a:gd name="connsiteX1" fmla="*/ 15875 w 1020762"/>
              <a:gd name="connsiteY1" fmla="*/ 25199 h 967380"/>
              <a:gd name="connsiteX2" fmla="*/ 738188 w 1020762"/>
              <a:gd name="connsiteY2" fmla="*/ 2180 h 967380"/>
              <a:gd name="connsiteX3" fmla="*/ 1020762 w 1020762"/>
              <a:gd name="connsiteY3" fmla="*/ 593 h 967380"/>
              <a:gd name="connsiteX0" fmla="*/ 0 w 1020762"/>
              <a:gd name="connsiteY0" fmla="*/ 966787 h 966787"/>
              <a:gd name="connsiteX1" fmla="*/ 20638 w 1020762"/>
              <a:gd name="connsiteY1" fmla="*/ 7938 h 966787"/>
              <a:gd name="connsiteX2" fmla="*/ 738188 w 1020762"/>
              <a:gd name="connsiteY2" fmla="*/ 1587 h 966787"/>
              <a:gd name="connsiteX3" fmla="*/ 1020762 w 1020762"/>
              <a:gd name="connsiteY3" fmla="*/ 0 h 966787"/>
              <a:gd name="connsiteX0" fmla="*/ 0 w 1020762"/>
              <a:gd name="connsiteY0" fmla="*/ 966787 h 966787"/>
              <a:gd name="connsiteX1" fmla="*/ 20638 w 1020762"/>
              <a:gd name="connsiteY1" fmla="*/ 7938 h 966787"/>
              <a:gd name="connsiteX2" fmla="*/ 738188 w 1020762"/>
              <a:gd name="connsiteY2" fmla="*/ 1587 h 966787"/>
              <a:gd name="connsiteX3" fmla="*/ 1020762 w 1020762"/>
              <a:gd name="connsiteY3" fmla="*/ 0 h 966787"/>
              <a:gd name="connsiteX0" fmla="*/ 0 w 1020762"/>
              <a:gd name="connsiteY0" fmla="*/ 970756 h 970756"/>
              <a:gd name="connsiteX1" fmla="*/ 20638 w 1020762"/>
              <a:gd name="connsiteY1" fmla="*/ 0 h 970756"/>
              <a:gd name="connsiteX2" fmla="*/ 738188 w 1020762"/>
              <a:gd name="connsiteY2" fmla="*/ 5556 h 970756"/>
              <a:gd name="connsiteX3" fmla="*/ 1020762 w 1020762"/>
              <a:gd name="connsiteY3" fmla="*/ 3969 h 970756"/>
              <a:gd name="connsiteX0" fmla="*/ 0 w 1020762"/>
              <a:gd name="connsiteY0" fmla="*/ 966787 h 966787"/>
              <a:gd name="connsiteX1" fmla="*/ 23019 w 1020762"/>
              <a:gd name="connsiteY1" fmla="*/ 3175 h 966787"/>
              <a:gd name="connsiteX2" fmla="*/ 738188 w 1020762"/>
              <a:gd name="connsiteY2" fmla="*/ 1587 h 966787"/>
              <a:gd name="connsiteX3" fmla="*/ 1020762 w 1020762"/>
              <a:gd name="connsiteY3" fmla="*/ 0 h 966787"/>
              <a:gd name="connsiteX0" fmla="*/ 0 w 1020762"/>
              <a:gd name="connsiteY0" fmla="*/ 977900 h 977900"/>
              <a:gd name="connsiteX1" fmla="*/ 3969 w 1020762"/>
              <a:gd name="connsiteY1" fmla="*/ 0 h 977900"/>
              <a:gd name="connsiteX2" fmla="*/ 738188 w 1020762"/>
              <a:gd name="connsiteY2" fmla="*/ 12700 h 977900"/>
              <a:gd name="connsiteX3" fmla="*/ 1020762 w 1020762"/>
              <a:gd name="connsiteY3" fmla="*/ 11113 h 977900"/>
              <a:gd name="connsiteX0" fmla="*/ 0 w 1020762"/>
              <a:gd name="connsiteY0" fmla="*/ 966787 h 966787"/>
              <a:gd name="connsiteX1" fmla="*/ 8732 w 1020762"/>
              <a:gd name="connsiteY1" fmla="*/ 7937 h 966787"/>
              <a:gd name="connsiteX2" fmla="*/ 738188 w 1020762"/>
              <a:gd name="connsiteY2" fmla="*/ 1587 h 966787"/>
              <a:gd name="connsiteX3" fmla="*/ 1020762 w 1020762"/>
              <a:gd name="connsiteY3" fmla="*/ 0 h 966787"/>
              <a:gd name="connsiteX0" fmla="*/ 2952 w 1023714"/>
              <a:gd name="connsiteY0" fmla="*/ 966889 h 966889"/>
              <a:gd name="connsiteX1" fmla="*/ 2159 w 1023714"/>
              <a:gd name="connsiteY1" fmla="*/ 17564 h 966889"/>
              <a:gd name="connsiteX2" fmla="*/ 741140 w 1023714"/>
              <a:gd name="connsiteY2" fmla="*/ 1689 h 966889"/>
              <a:gd name="connsiteX3" fmla="*/ 1023714 w 1023714"/>
              <a:gd name="connsiteY3" fmla="*/ 102 h 966889"/>
              <a:gd name="connsiteX0" fmla="*/ 7162 w 1027924"/>
              <a:gd name="connsiteY0" fmla="*/ 968375 h 968375"/>
              <a:gd name="connsiteX1" fmla="*/ 1606 w 1027924"/>
              <a:gd name="connsiteY1" fmla="*/ 0 h 968375"/>
              <a:gd name="connsiteX2" fmla="*/ 745350 w 1027924"/>
              <a:gd name="connsiteY2" fmla="*/ 3175 h 968375"/>
              <a:gd name="connsiteX3" fmla="*/ 1027924 w 1027924"/>
              <a:gd name="connsiteY3" fmla="*/ 1588 h 968375"/>
              <a:gd name="connsiteX0" fmla="*/ 0 w 1020762"/>
              <a:gd name="connsiteY0" fmla="*/ 966787 h 966787"/>
              <a:gd name="connsiteX1" fmla="*/ 3969 w 1020762"/>
              <a:gd name="connsiteY1" fmla="*/ 3174 h 966787"/>
              <a:gd name="connsiteX2" fmla="*/ 738188 w 1020762"/>
              <a:gd name="connsiteY2" fmla="*/ 1587 h 966787"/>
              <a:gd name="connsiteX3" fmla="*/ 1020762 w 1020762"/>
              <a:gd name="connsiteY3" fmla="*/ 0 h 966787"/>
              <a:gd name="connsiteX0" fmla="*/ 7162 w 1027924"/>
              <a:gd name="connsiteY0" fmla="*/ 966787 h 966787"/>
              <a:gd name="connsiteX1" fmla="*/ 1606 w 1027924"/>
              <a:gd name="connsiteY1" fmla="*/ 3174 h 966787"/>
              <a:gd name="connsiteX2" fmla="*/ 745350 w 1027924"/>
              <a:gd name="connsiteY2" fmla="*/ 1587 h 966787"/>
              <a:gd name="connsiteX3" fmla="*/ 1027924 w 1027924"/>
              <a:gd name="connsiteY3" fmla="*/ 0 h 966787"/>
              <a:gd name="connsiteX0" fmla="*/ 0 w 1020762"/>
              <a:gd name="connsiteY0" fmla="*/ 966787 h 966787"/>
              <a:gd name="connsiteX1" fmla="*/ 3969 w 1020762"/>
              <a:gd name="connsiteY1" fmla="*/ 3174 h 966787"/>
              <a:gd name="connsiteX2" fmla="*/ 738188 w 1020762"/>
              <a:gd name="connsiteY2" fmla="*/ 1587 h 966787"/>
              <a:gd name="connsiteX3" fmla="*/ 1020762 w 1020762"/>
              <a:gd name="connsiteY3" fmla="*/ 0 h 96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762" h="966787">
                <a:moveTo>
                  <a:pt x="0" y="966787"/>
                </a:moveTo>
                <a:cubicBezTo>
                  <a:pt x="2811" y="773972"/>
                  <a:pt x="-2381" y="199759"/>
                  <a:pt x="3969" y="3174"/>
                </a:cubicBezTo>
                <a:lnTo>
                  <a:pt x="738188" y="1587"/>
                </a:lnTo>
                <a:lnTo>
                  <a:pt x="1020762" y="0"/>
                </a:lnTo>
              </a:path>
            </a:pathLst>
          </a:cu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85" name="Connector: Elbow 584">
            <a:extLst>
              <a:ext uri="{FF2B5EF4-FFF2-40B4-BE49-F238E27FC236}">
                <a16:creationId xmlns:a16="http://schemas.microsoft.com/office/drawing/2014/main" id="{F51D62AA-7C69-4856-8162-C30459816DCF}"/>
              </a:ext>
            </a:extLst>
          </p:cNvPr>
          <p:cNvCxnSpPr>
            <a:cxnSpLocks/>
            <a:stCxn id="574" idx="6"/>
            <a:endCxn id="481" idx="2"/>
          </p:cNvCxnSpPr>
          <p:nvPr/>
        </p:nvCxnSpPr>
        <p:spPr>
          <a:xfrm flipV="1">
            <a:off x="5594449" y="3845454"/>
            <a:ext cx="1226491" cy="1627820"/>
          </a:xfrm>
          <a:prstGeom prst="bentConnector2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tangle 585">
            <a:extLst>
              <a:ext uri="{FF2B5EF4-FFF2-40B4-BE49-F238E27FC236}">
                <a16:creationId xmlns:a16="http://schemas.microsoft.com/office/drawing/2014/main" id="{235315B2-B776-4691-872C-18DF9FD87C6E}"/>
              </a:ext>
            </a:extLst>
          </p:cNvPr>
          <p:cNvSpPr/>
          <p:nvPr/>
        </p:nvSpPr>
        <p:spPr>
          <a:xfrm>
            <a:off x="3705441" y="5131317"/>
            <a:ext cx="1076" cy="58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17B8BB1B-F6B1-4119-86C9-48C06F5D989C}"/>
              </a:ext>
            </a:extLst>
          </p:cNvPr>
          <p:cNvSpPr/>
          <p:nvPr/>
        </p:nvSpPr>
        <p:spPr>
          <a:xfrm>
            <a:off x="6174825" y="5496397"/>
            <a:ext cx="4953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8" name="Freeform: Shape 617">
            <a:extLst>
              <a:ext uri="{FF2B5EF4-FFF2-40B4-BE49-F238E27FC236}">
                <a16:creationId xmlns:a16="http://schemas.microsoft.com/office/drawing/2014/main" id="{543360AA-06D4-4D7D-AF91-FD88D5B60BFD}"/>
              </a:ext>
            </a:extLst>
          </p:cNvPr>
          <p:cNvSpPr/>
          <p:nvPr/>
        </p:nvSpPr>
        <p:spPr>
          <a:xfrm>
            <a:off x="5397780" y="3855804"/>
            <a:ext cx="1207893" cy="1437378"/>
          </a:xfrm>
          <a:custGeom>
            <a:avLst/>
            <a:gdLst>
              <a:gd name="connsiteX0" fmla="*/ 1200150 w 1274940"/>
              <a:gd name="connsiteY0" fmla="*/ 0 h 1626332"/>
              <a:gd name="connsiteX1" fmla="*/ 1187450 w 1274940"/>
              <a:gd name="connsiteY1" fmla="*/ 1435100 h 1626332"/>
              <a:gd name="connsiteX2" fmla="*/ 1187450 w 1274940"/>
              <a:gd name="connsiteY2" fmla="*/ 1612900 h 1626332"/>
              <a:gd name="connsiteX3" fmla="*/ 0 w 1274940"/>
              <a:gd name="connsiteY3" fmla="*/ 1600200 h 1626332"/>
              <a:gd name="connsiteX0" fmla="*/ 1200150 w 1217986"/>
              <a:gd name="connsiteY0" fmla="*/ 0 h 1636134"/>
              <a:gd name="connsiteX1" fmla="*/ 1187450 w 1217986"/>
              <a:gd name="connsiteY1" fmla="*/ 1435100 h 1636134"/>
              <a:gd name="connsiteX2" fmla="*/ 819150 w 1217986"/>
              <a:gd name="connsiteY2" fmla="*/ 1625600 h 1636134"/>
              <a:gd name="connsiteX3" fmla="*/ 0 w 1217986"/>
              <a:gd name="connsiteY3" fmla="*/ 1600200 h 1636134"/>
              <a:gd name="connsiteX0" fmla="*/ 1200150 w 1216062"/>
              <a:gd name="connsiteY0" fmla="*/ 0 h 1616474"/>
              <a:gd name="connsiteX1" fmla="*/ 1187450 w 1216062"/>
              <a:gd name="connsiteY1" fmla="*/ 1435100 h 1616474"/>
              <a:gd name="connsiteX2" fmla="*/ 845344 w 1216062"/>
              <a:gd name="connsiteY2" fmla="*/ 1597025 h 1616474"/>
              <a:gd name="connsiteX3" fmla="*/ 0 w 1216062"/>
              <a:gd name="connsiteY3" fmla="*/ 1600200 h 1616474"/>
              <a:gd name="connsiteX0" fmla="*/ 1200150 w 1215887"/>
              <a:gd name="connsiteY0" fmla="*/ 0 h 1611524"/>
              <a:gd name="connsiteX1" fmla="*/ 1187450 w 1215887"/>
              <a:gd name="connsiteY1" fmla="*/ 1435100 h 1611524"/>
              <a:gd name="connsiteX2" fmla="*/ 847725 w 1215887"/>
              <a:gd name="connsiteY2" fmla="*/ 1585119 h 1611524"/>
              <a:gd name="connsiteX3" fmla="*/ 0 w 1215887"/>
              <a:gd name="connsiteY3" fmla="*/ 1600200 h 1611524"/>
              <a:gd name="connsiteX0" fmla="*/ 1200150 w 1215712"/>
              <a:gd name="connsiteY0" fmla="*/ 0 h 1613245"/>
              <a:gd name="connsiteX1" fmla="*/ 1187450 w 1215712"/>
              <a:gd name="connsiteY1" fmla="*/ 1435100 h 1613245"/>
              <a:gd name="connsiteX2" fmla="*/ 850106 w 1215712"/>
              <a:gd name="connsiteY2" fmla="*/ 1589882 h 1613245"/>
              <a:gd name="connsiteX3" fmla="*/ 0 w 1215712"/>
              <a:gd name="connsiteY3" fmla="*/ 1600200 h 1613245"/>
              <a:gd name="connsiteX0" fmla="*/ 1200150 w 1209500"/>
              <a:gd name="connsiteY0" fmla="*/ 0 h 1628821"/>
              <a:gd name="connsiteX1" fmla="*/ 1177925 w 1209500"/>
              <a:gd name="connsiteY1" fmla="*/ 1192213 h 1628821"/>
              <a:gd name="connsiteX2" fmla="*/ 850106 w 1209500"/>
              <a:gd name="connsiteY2" fmla="*/ 1589882 h 1628821"/>
              <a:gd name="connsiteX3" fmla="*/ 0 w 1209500"/>
              <a:gd name="connsiteY3" fmla="*/ 1600200 h 1628821"/>
              <a:gd name="connsiteX0" fmla="*/ 1200150 w 1209500"/>
              <a:gd name="connsiteY0" fmla="*/ 0 h 1612508"/>
              <a:gd name="connsiteX1" fmla="*/ 1177925 w 1209500"/>
              <a:gd name="connsiteY1" fmla="*/ 1192213 h 1612508"/>
              <a:gd name="connsiteX2" fmla="*/ 850106 w 1209500"/>
              <a:gd name="connsiteY2" fmla="*/ 1589882 h 1612508"/>
              <a:gd name="connsiteX3" fmla="*/ 0 w 1209500"/>
              <a:gd name="connsiteY3" fmla="*/ 1600200 h 1612508"/>
              <a:gd name="connsiteX0" fmla="*/ 1200150 w 1209500"/>
              <a:gd name="connsiteY0" fmla="*/ 0 h 1608902"/>
              <a:gd name="connsiteX1" fmla="*/ 1177925 w 1209500"/>
              <a:gd name="connsiteY1" fmla="*/ 1192213 h 1608902"/>
              <a:gd name="connsiteX2" fmla="*/ 850106 w 1209500"/>
              <a:gd name="connsiteY2" fmla="*/ 1589882 h 1608902"/>
              <a:gd name="connsiteX3" fmla="*/ 0 w 1209500"/>
              <a:gd name="connsiteY3" fmla="*/ 1600200 h 1608902"/>
              <a:gd name="connsiteX0" fmla="*/ 1200150 w 1209500"/>
              <a:gd name="connsiteY0" fmla="*/ 0 h 1607620"/>
              <a:gd name="connsiteX1" fmla="*/ 1177925 w 1209500"/>
              <a:gd name="connsiteY1" fmla="*/ 1192213 h 1607620"/>
              <a:gd name="connsiteX2" fmla="*/ 850106 w 1209500"/>
              <a:gd name="connsiteY2" fmla="*/ 1589882 h 1607620"/>
              <a:gd name="connsiteX3" fmla="*/ 0 w 1209500"/>
              <a:gd name="connsiteY3" fmla="*/ 1600200 h 1607620"/>
              <a:gd name="connsiteX0" fmla="*/ 1207294 w 1216644"/>
              <a:gd name="connsiteY0" fmla="*/ 0 h 1624658"/>
              <a:gd name="connsiteX1" fmla="*/ 1185069 w 1216644"/>
              <a:gd name="connsiteY1" fmla="*/ 1192213 h 1624658"/>
              <a:gd name="connsiteX2" fmla="*/ 857250 w 1216644"/>
              <a:gd name="connsiteY2" fmla="*/ 1589882 h 1624658"/>
              <a:gd name="connsiteX3" fmla="*/ 0 w 1216644"/>
              <a:gd name="connsiteY3" fmla="*/ 1590675 h 1624658"/>
              <a:gd name="connsiteX0" fmla="*/ 1207294 w 1216644"/>
              <a:gd name="connsiteY0" fmla="*/ 0 h 1622130"/>
              <a:gd name="connsiteX1" fmla="*/ 1185069 w 1216644"/>
              <a:gd name="connsiteY1" fmla="*/ 1192213 h 1622130"/>
              <a:gd name="connsiteX2" fmla="*/ 857250 w 1216644"/>
              <a:gd name="connsiteY2" fmla="*/ 1589882 h 1622130"/>
              <a:gd name="connsiteX3" fmla="*/ 0 w 1216644"/>
              <a:gd name="connsiteY3" fmla="*/ 1590675 h 1622130"/>
              <a:gd name="connsiteX0" fmla="*/ 1207294 w 1216644"/>
              <a:gd name="connsiteY0" fmla="*/ 0 h 1599518"/>
              <a:gd name="connsiteX1" fmla="*/ 1185069 w 1216644"/>
              <a:gd name="connsiteY1" fmla="*/ 1192213 h 1599518"/>
              <a:gd name="connsiteX2" fmla="*/ 857250 w 1216644"/>
              <a:gd name="connsiteY2" fmla="*/ 1589882 h 1599518"/>
              <a:gd name="connsiteX3" fmla="*/ 0 w 1216644"/>
              <a:gd name="connsiteY3" fmla="*/ 1590675 h 1599518"/>
              <a:gd name="connsiteX0" fmla="*/ 1207294 w 1216644"/>
              <a:gd name="connsiteY0" fmla="*/ 0 h 1597759"/>
              <a:gd name="connsiteX1" fmla="*/ 1185069 w 1216644"/>
              <a:gd name="connsiteY1" fmla="*/ 1192213 h 1597759"/>
              <a:gd name="connsiteX2" fmla="*/ 857250 w 1216644"/>
              <a:gd name="connsiteY2" fmla="*/ 1589882 h 1597759"/>
              <a:gd name="connsiteX3" fmla="*/ 0 w 1216644"/>
              <a:gd name="connsiteY3" fmla="*/ 1590675 h 1597759"/>
              <a:gd name="connsiteX0" fmla="*/ 1207294 w 1208341"/>
              <a:gd name="connsiteY0" fmla="*/ 0 h 1601334"/>
              <a:gd name="connsiteX1" fmla="*/ 1185069 w 1208341"/>
              <a:gd name="connsiteY1" fmla="*/ 1192213 h 1601334"/>
              <a:gd name="connsiteX2" fmla="*/ 981075 w 1208341"/>
              <a:gd name="connsiteY2" fmla="*/ 1596232 h 1601334"/>
              <a:gd name="connsiteX3" fmla="*/ 0 w 1208341"/>
              <a:gd name="connsiteY3" fmla="*/ 1590675 h 1601334"/>
              <a:gd name="connsiteX0" fmla="*/ 1207294 w 1207294"/>
              <a:gd name="connsiteY0" fmla="*/ 0 h 1601334"/>
              <a:gd name="connsiteX1" fmla="*/ 1185069 w 1207294"/>
              <a:gd name="connsiteY1" fmla="*/ 1192213 h 1601334"/>
              <a:gd name="connsiteX2" fmla="*/ 981075 w 1207294"/>
              <a:gd name="connsiteY2" fmla="*/ 1596232 h 1601334"/>
              <a:gd name="connsiteX3" fmla="*/ 0 w 1207294"/>
              <a:gd name="connsiteY3" fmla="*/ 1590675 h 1601334"/>
              <a:gd name="connsiteX0" fmla="*/ 1207294 w 1207894"/>
              <a:gd name="connsiteY0" fmla="*/ 0 h 1625965"/>
              <a:gd name="connsiteX1" fmla="*/ 1207294 w 1207894"/>
              <a:gd name="connsiteY1" fmla="*/ 1201738 h 1625965"/>
              <a:gd name="connsiteX2" fmla="*/ 981075 w 1207894"/>
              <a:gd name="connsiteY2" fmla="*/ 1596232 h 1625965"/>
              <a:gd name="connsiteX3" fmla="*/ 0 w 1207894"/>
              <a:gd name="connsiteY3" fmla="*/ 1590675 h 1625965"/>
              <a:gd name="connsiteX0" fmla="*/ 1207294 w 1207894"/>
              <a:gd name="connsiteY0" fmla="*/ 0 h 1607642"/>
              <a:gd name="connsiteX1" fmla="*/ 1207294 w 1207894"/>
              <a:gd name="connsiteY1" fmla="*/ 1201738 h 1607642"/>
              <a:gd name="connsiteX2" fmla="*/ 981075 w 1207894"/>
              <a:gd name="connsiteY2" fmla="*/ 1596232 h 1607642"/>
              <a:gd name="connsiteX3" fmla="*/ 0 w 1207894"/>
              <a:gd name="connsiteY3" fmla="*/ 1590675 h 1607642"/>
              <a:gd name="connsiteX0" fmla="*/ 1207294 w 1207894"/>
              <a:gd name="connsiteY0" fmla="*/ 0 h 1599270"/>
              <a:gd name="connsiteX1" fmla="*/ 1207294 w 1207894"/>
              <a:gd name="connsiteY1" fmla="*/ 1201738 h 1599270"/>
              <a:gd name="connsiteX2" fmla="*/ 981075 w 1207894"/>
              <a:gd name="connsiteY2" fmla="*/ 1596232 h 1599270"/>
              <a:gd name="connsiteX3" fmla="*/ 0 w 1207894"/>
              <a:gd name="connsiteY3" fmla="*/ 1590675 h 159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4" h="1599270">
                <a:moveTo>
                  <a:pt x="1207294" y="0"/>
                </a:moveTo>
                <a:cubicBezTo>
                  <a:pt x="1202002" y="583141"/>
                  <a:pt x="1210072" y="935699"/>
                  <a:pt x="1207294" y="1201738"/>
                </a:cubicBezTo>
                <a:cubicBezTo>
                  <a:pt x="1204516" y="1467777"/>
                  <a:pt x="1201341" y="1591734"/>
                  <a:pt x="981075" y="1596232"/>
                </a:cubicBezTo>
                <a:cubicBezTo>
                  <a:pt x="760809" y="1600730"/>
                  <a:pt x="504296" y="1601258"/>
                  <a:pt x="0" y="1590675"/>
                </a:cubicBezTo>
              </a:path>
            </a:pathLst>
          </a:cu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22" name="Connector: Elbow 621">
            <a:extLst>
              <a:ext uri="{FF2B5EF4-FFF2-40B4-BE49-F238E27FC236}">
                <a16:creationId xmlns:a16="http://schemas.microsoft.com/office/drawing/2014/main" id="{426C0573-05BD-448B-A2CA-0B4D7154ABE3}"/>
              </a:ext>
            </a:extLst>
          </p:cNvPr>
          <p:cNvCxnSpPr>
            <a:stCxn id="32" idx="5"/>
            <a:endCxn id="481" idx="0"/>
          </p:cNvCxnSpPr>
          <p:nvPr/>
        </p:nvCxnSpPr>
        <p:spPr>
          <a:xfrm rot="10800000" flipV="1">
            <a:off x="6820935" y="3180383"/>
            <a:ext cx="647129" cy="619353"/>
          </a:xfrm>
          <a:prstGeom prst="bentConnector2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Freeform: Shape 623">
            <a:extLst>
              <a:ext uri="{FF2B5EF4-FFF2-40B4-BE49-F238E27FC236}">
                <a16:creationId xmlns:a16="http://schemas.microsoft.com/office/drawing/2014/main" id="{18ED165D-E407-49EC-A38C-D6E0C0306D4D}"/>
              </a:ext>
            </a:extLst>
          </p:cNvPr>
          <p:cNvSpPr/>
          <p:nvPr/>
        </p:nvSpPr>
        <p:spPr>
          <a:xfrm>
            <a:off x="2366300" y="4967437"/>
            <a:ext cx="1651831" cy="144256"/>
          </a:xfrm>
          <a:custGeom>
            <a:avLst/>
            <a:gdLst>
              <a:gd name="connsiteX0" fmla="*/ 1287780 w 1287780"/>
              <a:gd name="connsiteY0" fmla="*/ 259522 h 269800"/>
              <a:gd name="connsiteX1" fmla="*/ 678180 w 1287780"/>
              <a:gd name="connsiteY1" fmla="*/ 244282 h 269800"/>
              <a:gd name="connsiteX2" fmla="*/ 624840 w 1287780"/>
              <a:gd name="connsiteY2" fmla="*/ 38542 h 269800"/>
              <a:gd name="connsiteX3" fmla="*/ 0 w 1287780"/>
              <a:gd name="connsiteY3" fmla="*/ 442 h 269800"/>
              <a:gd name="connsiteX0" fmla="*/ 1304180 w 1304180"/>
              <a:gd name="connsiteY0" fmla="*/ 269208 h 276202"/>
              <a:gd name="connsiteX1" fmla="*/ 678180 w 1304180"/>
              <a:gd name="connsiteY1" fmla="*/ 244282 h 276202"/>
              <a:gd name="connsiteX2" fmla="*/ 624840 w 1304180"/>
              <a:gd name="connsiteY2" fmla="*/ 38542 h 276202"/>
              <a:gd name="connsiteX3" fmla="*/ 0 w 1304180"/>
              <a:gd name="connsiteY3" fmla="*/ 442 h 276202"/>
              <a:gd name="connsiteX0" fmla="*/ 1304180 w 1304180"/>
              <a:gd name="connsiteY0" fmla="*/ 269208 h 270954"/>
              <a:gd name="connsiteX1" fmla="*/ 678180 w 1304180"/>
              <a:gd name="connsiteY1" fmla="*/ 244282 h 270954"/>
              <a:gd name="connsiteX2" fmla="*/ 624840 w 1304180"/>
              <a:gd name="connsiteY2" fmla="*/ 38542 h 270954"/>
              <a:gd name="connsiteX3" fmla="*/ 0 w 1304180"/>
              <a:gd name="connsiteY3" fmla="*/ 442 h 270954"/>
              <a:gd name="connsiteX0" fmla="*/ 1304180 w 1304180"/>
              <a:gd name="connsiteY0" fmla="*/ 269309 h 274450"/>
              <a:gd name="connsiteX1" fmla="*/ 680523 w 1304180"/>
              <a:gd name="connsiteY1" fmla="*/ 251647 h 274450"/>
              <a:gd name="connsiteX2" fmla="*/ 624840 w 1304180"/>
              <a:gd name="connsiteY2" fmla="*/ 38643 h 274450"/>
              <a:gd name="connsiteX3" fmla="*/ 0 w 1304180"/>
              <a:gd name="connsiteY3" fmla="*/ 543 h 274450"/>
              <a:gd name="connsiteX0" fmla="*/ 1304180 w 1304180"/>
              <a:gd name="connsiteY0" fmla="*/ 281353 h 288441"/>
              <a:gd name="connsiteX1" fmla="*/ 680523 w 1304180"/>
              <a:gd name="connsiteY1" fmla="*/ 263691 h 288441"/>
              <a:gd name="connsiteX2" fmla="*/ 620155 w 1304180"/>
              <a:gd name="connsiteY2" fmla="*/ 21629 h 288441"/>
              <a:gd name="connsiteX3" fmla="*/ 0 w 1304180"/>
              <a:gd name="connsiteY3" fmla="*/ 12587 h 288441"/>
              <a:gd name="connsiteX0" fmla="*/ 1325265 w 1325265"/>
              <a:gd name="connsiteY0" fmla="*/ 272946 h 280033"/>
              <a:gd name="connsiteX1" fmla="*/ 701608 w 1325265"/>
              <a:gd name="connsiteY1" fmla="*/ 255284 h 280033"/>
              <a:gd name="connsiteX2" fmla="*/ 641240 w 1325265"/>
              <a:gd name="connsiteY2" fmla="*/ 13222 h 280033"/>
              <a:gd name="connsiteX3" fmla="*/ 0 w 1325265"/>
              <a:gd name="connsiteY3" fmla="*/ 30817 h 280033"/>
              <a:gd name="connsiteX0" fmla="*/ 1325265 w 1325265"/>
              <a:gd name="connsiteY0" fmla="*/ 244328 h 248524"/>
              <a:gd name="connsiteX1" fmla="*/ 701608 w 1325265"/>
              <a:gd name="connsiteY1" fmla="*/ 226666 h 248524"/>
              <a:gd name="connsiteX2" fmla="*/ 641240 w 1325265"/>
              <a:gd name="connsiteY2" fmla="*/ 28191 h 248524"/>
              <a:gd name="connsiteX3" fmla="*/ 0 w 1325265"/>
              <a:gd name="connsiteY3" fmla="*/ 2199 h 248524"/>
              <a:gd name="connsiteX0" fmla="*/ 1325265 w 1325265"/>
              <a:gd name="connsiteY0" fmla="*/ 247275 h 251940"/>
              <a:gd name="connsiteX1" fmla="*/ 701608 w 1325265"/>
              <a:gd name="connsiteY1" fmla="*/ 229613 h 251940"/>
              <a:gd name="connsiteX2" fmla="*/ 638897 w 1325265"/>
              <a:gd name="connsiteY2" fmla="*/ 23873 h 251940"/>
              <a:gd name="connsiteX3" fmla="*/ 0 w 1325265"/>
              <a:gd name="connsiteY3" fmla="*/ 5146 h 251940"/>
              <a:gd name="connsiteX0" fmla="*/ 1325265 w 1325265"/>
              <a:gd name="connsiteY0" fmla="*/ 248211 h 252876"/>
              <a:gd name="connsiteX1" fmla="*/ 701608 w 1325265"/>
              <a:gd name="connsiteY1" fmla="*/ 230549 h 252876"/>
              <a:gd name="connsiteX2" fmla="*/ 638897 w 1325265"/>
              <a:gd name="connsiteY2" fmla="*/ 24809 h 252876"/>
              <a:gd name="connsiteX3" fmla="*/ 0 w 1325265"/>
              <a:gd name="connsiteY3" fmla="*/ 6082 h 252876"/>
              <a:gd name="connsiteX0" fmla="*/ 1325265 w 1325265"/>
              <a:gd name="connsiteY0" fmla="*/ 252058 h 257199"/>
              <a:gd name="connsiteX1" fmla="*/ 701608 w 1325265"/>
              <a:gd name="connsiteY1" fmla="*/ 234396 h 257199"/>
              <a:gd name="connsiteX2" fmla="*/ 674039 w 1325265"/>
              <a:gd name="connsiteY2" fmla="*/ 21392 h 257199"/>
              <a:gd name="connsiteX3" fmla="*/ 0 w 1325265"/>
              <a:gd name="connsiteY3" fmla="*/ 9929 h 257199"/>
              <a:gd name="connsiteX0" fmla="*/ 1325265 w 1325265"/>
              <a:gd name="connsiteY0" fmla="*/ 249121 h 254262"/>
              <a:gd name="connsiteX1" fmla="*/ 701608 w 1325265"/>
              <a:gd name="connsiteY1" fmla="*/ 231459 h 254262"/>
              <a:gd name="connsiteX2" fmla="*/ 674039 w 1325265"/>
              <a:gd name="connsiteY2" fmla="*/ 18455 h 254262"/>
              <a:gd name="connsiteX3" fmla="*/ 0 w 1325265"/>
              <a:gd name="connsiteY3" fmla="*/ 6992 h 254262"/>
              <a:gd name="connsiteX0" fmla="*/ 1325265 w 1325265"/>
              <a:gd name="connsiteY0" fmla="*/ 252392 h 260349"/>
              <a:gd name="connsiteX1" fmla="*/ 542299 w 1325265"/>
              <a:gd name="connsiteY1" fmla="*/ 239573 h 260349"/>
              <a:gd name="connsiteX2" fmla="*/ 674039 w 1325265"/>
              <a:gd name="connsiteY2" fmla="*/ 21726 h 260349"/>
              <a:gd name="connsiteX3" fmla="*/ 0 w 1325265"/>
              <a:gd name="connsiteY3" fmla="*/ 10263 h 260349"/>
              <a:gd name="connsiteX0" fmla="*/ 1325265 w 1325265"/>
              <a:gd name="connsiteY0" fmla="*/ 251064 h 251064"/>
              <a:gd name="connsiteX1" fmla="*/ 938228 w 1325265"/>
              <a:gd name="connsiteY1" fmla="*/ 218873 h 251064"/>
              <a:gd name="connsiteX2" fmla="*/ 674039 w 1325265"/>
              <a:gd name="connsiteY2" fmla="*/ 20398 h 251064"/>
              <a:gd name="connsiteX3" fmla="*/ 0 w 1325265"/>
              <a:gd name="connsiteY3" fmla="*/ 8935 h 251064"/>
              <a:gd name="connsiteX0" fmla="*/ 1325265 w 1325265"/>
              <a:gd name="connsiteY0" fmla="*/ 251064 h 251064"/>
              <a:gd name="connsiteX1" fmla="*/ 938228 w 1325265"/>
              <a:gd name="connsiteY1" fmla="*/ 218873 h 251064"/>
              <a:gd name="connsiteX2" fmla="*/ 674039 w 1325265"/>
              <a:gd name="connsiteY2" fmla="*/ 20398 h 251064"/>
              <a:gd name="connsiteX3" fmla="*/ 0 w 1325265"/>
              <a:gd name="connsiteY3" fmla="*/ 8935 h 251064"/>
              <a:gd name="connsiteX0" fmla="*/ 1325265 w 1325265"/>
              <a:gd name="connsiteY0" fmla="*/ 252392 h 252392"/>
              <a:gd name="connsiteX1" fmla="*/ 940570 w 1325265"/>
              <a:gd name="connsiteY1" fmla="*/ 239573 h 252392"/>
              <a:gd name="connsiteX2" fmla="*/ 674039 w 1325265"/>
              <a:gd name="connsiteY2" fmla="*/ 21726 h 252392"/>
              <a:gd name="connsiteX3" fmla="*/ 0 w 1325265"/>
              <a:gd name="connsiteY3" fmla="*/ 10263 h 252392"/>
              <a:gd name="connsiteX0" fmla="*/ 1325265 w 1325265"/>
              <a:gd name="connsiteY0" fmla="*/ 252392 h 252392"/>
              <a:gd name="connsiteX1" fmla="*/ 940570 w 1325265"/>
              <a:gd name="connsiteY1" fmla="*/ 239573 h 252392"/>
              <a:gd name="connsiteX2" fmla="*/ 674039 w 1325265"/>
              <a:gd name="connsiteY2" fmla="*/ 21726 h 252392"/>
              <a:gd name="connsiteX3" fmla="*/ 0 w 1325265"/>
              <a:gd name="connsiteY3" fmla="*/ 10263 h 252392"/>
              <a:gd name="connsiteX0" fmla="*/ 1325265 w 1325265"/>
              <a:gd name="connsiteY0" fmla="*/ 252896 h 252896"/>
              <a:gd name="connsiteX1" fmla="*/ 945256 w 1325265"/>
              <a:gd name="connsiteY1" fmla="*/ 247341 h 252896"/>
              <a:gd name="connsiteX2" fmla="*/ 674039 w 1325265"/>
              <a:gd name="connsiteY2" fmla="*/ 22230 h 252896"/>
              <a:gd name="connsiteX3" fmla="*/ 0 w 1325265"/>
              <a:gd name="connsiteY3" fmla="*/ 10767 h 252896"/>
              <a:gd name="connsiteX0" fmla="*/ 1325265 w 1325265"/>
              <a:gd name="connsiteY0" fmla="*/ 252896 h 252896"/>
              <a:gd name="connsiteX1" fmla="*/ 945256 w 1325265"/>
              <a:gd name="connsiteY1" fmla="*/ 247341 h 252896"/>
              <a:gd name="connsiteX2" fmla="*/ 674039 w 1325265"/>
              <a:gd name="connsiteY2" fmla="*/ 22230 h 252896"/>
              <a:gd name="connsiteX3" fmla="*/ 0 w 1325265"/>
              <a:gd name="connsiteY3" fmla="*/ 10767 h 252896"/>
              <a:gd name="connsiteX0" fmla="*/ 1625140 w 1625140"/>
              <a:gd name="connsiteY0" fmla="*/ 185465 h 252319"/>
              <a:gd name="connsiteX1" fmla="*/ 945256 w 1625140"/>
              <a:gd name="connsiteY1" fmla="*/ 247341 h 252319"/>
              <a:gd name="connsiteX2" fmla="*/ 674039 w 1625140"/>
              <a:gd name="connsiteY2" fmla="*/ 22230 h 252319"/>
              <a:gd name="connsiteX3" fmla="*/ 0 w 1625140"/>
              <a:gd name="connsiteY3" fmla="*/ 10767 h 252319"/>
              <a:gd name="connsiteX0" fmla="*/ 1625140 w 1625140"/>
              <a:gd name="connsiteY0" fmla="*/ 180735 h 185681"/>
              <a:gd name="connsiteX1" fmla="*/ 938228 w 1625140"/>
              <a:gd name="connsiteY1" fmla="*/ 172116 h 185681"/>
              <a:gd name="connsiteX2" fmla="*/ 674039 w 1625140"/>
              <a:gd name="connsiteY2" fmla="*/ 17500 h 185681"/>
              <a:gd name="connsiteX3" fmla="*/ 0 w 1625140"/>
              <a:gd name="connsiteY3" fmla="*/ 6037 h 18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5140" h="185681">
                <a:moveTo>
                  <a:pt x="1625140" y="180735"/>
                </a:moveTo>
                <a:cubicBezTo>
                  <a:pt x="1498470" y="176462"/>
                  <a:pt x="1096745" y="199322"/>
                  <a:pt x="938228" y="172116"/>
                </a:cubicBezTo>
                <a:cubicBezTo>
                  <a:pt x="779711" y="144910"/>
                  <a:pt x="830410" y="45180"/>
                  <a:pt x="674039" y="17500"/>
                </a:cubicBezTo>
                <a:cubicBezTo>
                  <a:pt x="517668" y="-10180"/>
                  <a:pt x="262933" y="2345"/>
                  <a:pt x="0" y="6037"/>
                </a:cubicBezTo>
              </a:path>
            </a:pathLst>
          </a:cu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52" name="Straight Arrow Connector 651">
            <a:extLst>
              <a:ext uri="{FF2B5EF4-FFF2-40B4-BE49-F238E27FC236}">
                <a16:creationId xmlns:a16="http://schemas.microsoft.com/office/drawing/2014/main" id="{D5D756A6-875A-426A-AB84-2BAFA2C50B35}"/>
              </a:ext>
            </a:extLst>
          </p:cNvPr>
          <p:cNvCxnSpPr>
            <a:stCxn id="549" idx="4"/>
            <a:endCxn id="649" idx="0"/>
          </p:cNvCxnSpPr>
          <p:nvPr/>
        </p:nvCxnSpPr>
        <p:spPr>
          <a:xfrm>
            <a:off x="4014574" y="4879972"/>
            <a:ext cx="0" cy="4342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7CFEB2A-5A64-495D-939A-30B100FD0BD0}"/>
              </a:ext>
            </a:extLst>
          </p:cNvPr>
          <p:cNvSpPr/>
          <p:nvPr/>
        </p:nvSpPr>
        <p:spPr>
          <a:xfrm>
            <a:off x="3965903" y="5168648"/>
            <a:ext cx="1626633" cy="4979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Threshold</a:t>
            </a:r>
          </a:p>
          <a:p>
            <a:pPr algn="ctr" defTabSz="914445"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(Priority)</a:t>
            </a:r>
            <a:endParaRPr lang="en-US" sz="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CE540EA-A437-43A2-BA20-7B8EE6F536FD}"/>
              </a:ext>
            </a:extLst>
          </p:cNvPr>
          <p:cNvSpPr/>
          <p:nvPr/>
        </p:nvSpPr>
        <p:spPr>
          <a:xfrm>
            <a:off x="729708" y="4650012"/>
            <a:ext cx="1626633" cy="4979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b="1" i="1" u="sng" dirty="0">
                <a:solidFill>
                  <a:prstClr val="black"/>
                </a:solidFill>
                <a:latin typeface="Calibri" panose="020F0502020204030204"/>
              </a:rPr>
              <a:t>Level of Satisfaction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311E5E3-FAC3-4776-9EAA-C836D6D59A5E}"/>
              </a:ext>
            </a:extLst>
          </p:cNvPr>
          <p:cNvGrpSpPr/>
          <p:nvPr/>
        </p:nvGrpSpPr>
        <p:grpSpPr>
          <a:xfrm>
            <a:off x="9755763" y="680840"/>
            <a:ext cx="2103312" cy="2677127"/>
            <a:chOff x="10114088" y="6462"/>
            <a:chExt cx="2103312" cy="2677127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611B86DE-E963-409E-A923-D5570E1AC8C0}"/>
                </a:ext>
              </a:extLst>
            </p:cNvPr>
            <p:cNvSpPr/>
            <p:nvPr/>
          </p:nvSpPr>
          <p:spPr>
            <a:xfrm>
              <a:off x="10114088" y="6462"/>
              <a:ext cx="2103312" cy="267712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8D9AB4C-B4F3-4602-9A50-716A97149A86}"/>
                </a:ext>
              </a:extLst>
            </p:cNvPr>
            <p:cNvSpPr txBox="1"/>
            <p:nvPr/>
          </p:nvSpPr>
          <p:spPr>
            <a:xfrm>
              <a:off x="10220195" y="45267"/>
              <a:ext cx="1917774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45">
                <a:defRPr/>
              </a:pPr>
              <a:r>
                <a:rPr lang="en-US" sz="1801" b="1" dirty="0">
                  <a:solidFill>
                    <a:prstClr val="black"/>
                  </a:solidFill>
                  <a:latin typeface="Calibri" panose="020F0502020204030204"/>
                </a:rPr>
                <a:t>Legend</a:t>
              </a:r>
            </a:p>
          </p:txBody>
        </p:sp>
        <p:sp>
          <p:nvSpPr>
            <p:cNvPr id="129" name="Hexagon 128">
              <a:extLst>
                <a:ext uri="{FF2B5EF4-FFF2-40B4-BE49-F238E27FC236}">
                  <a16:creationId xmlns:a16="http://schemas.microsoft.com/office/drawing/2014/main" id="{90AB7955-FCC0-4376-8451-F8F860FD1719}"/>
                </a:ext>
              </a:extLst>
            </p:cNvPr>
            <p:cNvSpPr/>
            <p:nvPr/>
          </p:nvSpPr>
          <p:spPr>
            <a:xfrm>
              <a:off x="10542207" y="2108653"/>
              <a:ext cx="1273748" cy="452653"/>
            </a:xfrm>
            <a:prstGeom prst="hexagon">
              <a:avLst>
                <a:gd name="adj" fmla="val 26898"/>
                <a:gd name="vf" fmla="val 11547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45">
                <a:defRPr/>
              </a:pPr>
              <a:r>
                <a:rPr lang="en-US" sz="1401" dirty="0">
                  <a:solidFill>
                    <a:prstClr val="black"/>
                  </a:solidFill>
                  <a:latin typeface="Calibri" panose="020F0502020204030204"/>
                </a:rPr>
                <a:t>ACTION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A4313689-A537-425A-8D74-9D031DE5AF30}"/>
                </a:ext>
              </a:extLst>
            </p:cNvPr>
            <p:cNvSpPr/>
            <p:nvPr/>
          </p:nvSpPr>
          <p:spPr>
            <a:xfrm>
              <a:off x="10365765" y="434565"/>
              <a:ext cx="1626632" cy="3693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45">
                <a:defRPr/>
              </a:pPr>
              <a:r>
                <a:rPr lang="en-US" sz="1401" dirty="0">
                  <a:solidFill>
                    <a:prstClr val="black"/>
                  </a:solidFill>
                  <a:latin typeface="Calibri" panose="020F0502020204030204"/>
                </a:rPr>
                <a:t>Static Parameter</a:t>
              </a:r>
            </a:p>
          </p:txBody>
        </p:sp>
        <p:sp>
          <p:nvSpPr>
            <p:cNvPr id="131" name="Parallelogram 130">
              <a:extLst>
                <a:ext uri="{FF2B5EF4-FFF2-40B4-BE49-F238E27FC236}">
                  <a16:creationId xmlns:a16="http://schemas.microsoft.com/office/drawing/2014/main" id="{CDA0FD4B-FC30-4DBD-AF40-91FB0B9ED691}"/>
                </a:ext>
              </a:extLst>
            </p:cNvPr>
            <p:cNvSpPr/>
            <p:nvPr/>
          </p:nvSpPr>
          <p:spPr>
            <a:xfrm>
              <a:off x="10194749" y="893391"/>
              <a:ext cx="1968664" cy="501810"/>
            </a:xfrm>
            <a:prstGeom prst="parallelogram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45">
                <a:defRPr/>
              </a:pPr>
              <a:r>
                <a:rPr lang="en-US" sz="1401" dirty="0">
                  <a:solidFill>
                    <a:prstClr val="black"/>
                  </a:solidFill>
                  <a:latin typeface="Calibri" panose="020F0502020204030204"/>
                </a:rPr>
                <a:t>Time Dependent Parameter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A06D1F3-8C54-49DB-B3A4-969D5A7C41B8}"/>
                </a:ext>
              </a:extLst>
            </p:cNvPr>
            <p:cNvSpPr/>
            <p:nvPr/>
          </p:nvSpPr>
          <p:spPr>
            <a:xfrm>
              <a:off x="10253444" y="1444545"/>
              <a:ext cx="1851274" cy="5734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45">
                <a:defRPr/>
              </a:pPr>
              <a:endParaRPr lang="en-US" sz="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9B0FEDF-E59C-49B8-BA7A-A433119F1B45}"/>
                </a:ext>
              </a:extLst>
            </p:cNvPr>
            <p:cNvSpPr txBox="1"/>
            <p:nvPr/>
          </p:nvSpPr>
          <p:spPr>
            <a:xfrm>
              <a:off x="10239942" y="1426121"/>
              <a:ext cx="1878277" cy="523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1" dirty="0">
                  <a:solidFill>
                    <a:prstClr val="black"/>
                  </a:solidFill>
                </a:rPr>
                <a:t>Action &amp; Time Dependent Parameter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92242F0-213B-4427-801F-32424179404B}"/>
              </a:ext>
            </a:extLst>
          </p:cNvPr>
          <p:cNvCxnSpPr>
            <a:stCxn id="15" idx="5"/>
            <a:endCxn id="19" idx="0"/>
          </p:cNvCxnSpPr>
          <p:nvPr/>
        </p:nvCxnSpPr>
        <p:spPr>
          <a:xfrm rot="16200000" flipH="1">
            <a:off x="5313720" y="4386063"/>
            <a:ext cx="447401" cy="366201"/>
          </a:xfrm>
          <a:prstGeom prst="bentConnector3">
            <a:avLst>
              <a:gd name="adj1" fmla="val 1034"/>
            </a:avLst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Curved 207">
            <a:extLst>
              <a:ext uri="{FF2B5EF4-FFF2-40B4-BE49-F238E27FC236}">
                <a16:creationId xmlns:a16="http://schemas.microsoft.com/office/drawing/2014/main" id="{F453CBCE-1253-4632-BD4B-D2730775409B}"/>
              </a:ext>
            </a:extLst>
          </p:cNvPr>
          <p:cNvCxnSpPr>
            <a:cxnSpLocks/>
            <a:stCxn id="634" idx="6"/>
            <a:endCxn id="635" idx="6"/>
          </p:cNvCxnSpPr>
          <p:nvPr/>
        </p:nvCxnSpPr>
        <p:spPr>
          <a:xfrm>
            <a:off x="2339397" y="2539652"/>
            <a:ext cx="8709" cy="284809"/>
          </a:xfrm>
          <a:prstGeom prst="bentConnector3">
            <a:avLst>
              <a:gd name="adj1" fmla="val 2146079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81B7E81-E12D-49B2-B191-0E3342A28585}"/>
              </a:ext>
            </a:extLst>
          </p:cNvPr>
          <p:cNvSpPr/>
          <p:nvPr/>
        </p:nvSpPr>
        <p:spPr>
          <a:xfrm>
            <a:off x="7116468" y="1821711"/>
            <a:ext cx="94012" cy="77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999CBF2-05CE-494A-9C87-B4E1BACC1EF4}"/>
              </a:ext>
            </a:extLst>
          </p:cNvPr>
          <p:cNvCxnSpPr>
            <a:cxnSpLocks/>
            <a:stCxn id="498" idx="0"/>
            <a:endCxn id="465" idx="2"/>
          </p:cNvCxnSpPr>
          <p:nvPr/>
        </p:nvCxnSpPr>
        <p:spPr>
          <a:xfrm rot="5400000" flipH="1" flipV="1">
            <a:off x="6000145" y="2246552"/>
            <a:ext cx="2161029" cy="948007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6338A13-D911-4B4E-BB37-B671156CC2B6}"/>
              </a:ext>
            </a:extLst>
          </p:cNvPr>
          <p:cNvSpPr txBox="1"/>
          <p:nvPr/>
        </p:nvSpPr>
        <p:spPr>
          <a:xfrm>
            <a:off x="0" y="-436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PhD Research - Agents and Roadway (environment) Dynamics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ADDDF8-9A48-4A53-A992-3DF9D9048A35}"/>
              </a:ext>
            </a:extLst>
          </p:cNvPr>
          <p:cNvSpPr txBox="1"/>
          <p:nvPr/>
        </p:nvSpPr>
        <p:spPr>
          <a:xfrm>
            <a:off x="1158944" y="942892"/>
            <a:ext cx="768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42925F-1B9A-4F05-919F-9F4400F1478B}"/>
              </a:ext>
            </a:extLst>
          </p:cNvPr>
          <p:cNvSpPr txBox="1"/>
          <p:nvPr/>
        </p:nvSpPr>
        <p:spPr>
          <a:xfrm>
            <a:off x="4166485" y="917244"/>
            <a:ext cx="1239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Environment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3C0039C-E0D5-4FF4-8E37-C5CB97DFF20B}"/>
              </a:ext>
            </a:extLst>
          </p:cNvPr>
          <p:cNvSpPr txBox="1"/>
          <p:nvPr/>
        </p:nvSpPr>
        <p:spPr>
          <a:xfrm>
            <a:off x="7861090" y="852812"/>
            <a:ext cx="768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26EBE7A-AA59-43F9-A800-7F2137074735}"/>
              </a:ext>
            </a:extLst>
          </p:cNvPr>
          <p:cNvSpPr txBox="1"/>
          <p:nvPr/>
        </p:nvSpPr>
        <p:spPr>
          <a:xfrm rot="17005751">
            <a:off x="5834316" y="2743729"/>
            <a:ext cx="1985577" cy="343886"/>
          </a:xfrm>
          <a:prstGeom prst="rect">
            <a:avLst/>
          </a:prstGeom>
          <a:noFill/>
        </p:spPr>
        <p:txBody>
          <a:bodyPr wrap="square" rtlCol="0" anchor="b">
            <a:prstTxWarp prst="textArchUp">
              <a:avLst>
                <a:gd name="adj" fmla="val 11595697"/>
              </a:avLst>
            </a:prstTxWarp>
            <a:spAutoFit/>
          </a:bodyPr>
          <a:lstStyle/>
          <a:p>
            <a:pPr algn="ctr"/>
            <a:r>
              <a:rPr lang="en-US" sz="1051" dirty="0"/>
              <a:t>Emergency Alert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0FBE771-91B5-492E-96F2-6EB57DD1AAC1}"/>
              </a:ext>
            </a:extLst>
          </p:cNvPr>
          <p:cNvSpPr/>
          <p:nvPr/>
        </p:nvSpPr>
        <p:spPr>
          <a:xfrm>
            <a:off x="3070097" y="4156348"/>
            <a:ext cx="58914" cy="6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5" name="Connector: Curved 203">
            <a:extLst>
              <a:ext uri="{FF2B5EF4-FFF2-40B4-BE49-F238E27FC236}">
                <a16:creationId xmlns:a16="http://schemas.microsoft.com/office/drawing/2014/main" id="{420C7D82-8B9D-4755-A37F-38E8BFC2E818}"/>
              </a:ext>
            </a:extLst>
          </p:cNvPr>
          <p:cNvCxnSpPr>
            <a:cxnSpLocks/>
            <a:stCxn id="195" idx="7"/>
            <a:endCxn id="188" idx="6"/>
          </p:cNvCxnSpPr>
          <p:nvPr/>
        </p:nvCxnSpPr>
        <p:spPr>
          <a:xfrm rot="5400000" flipH="1" flipV="1">
            <a:off x="1662206" y="4086549"/>
            <a:ext cx="1092302" cy="180475"/>
          </a:xfrm>
          <a:prstGeom prst="bentConnector4">
            <a:avLst>
              <a:gd name="adj1" fmla="val 1026"/>
              <a:gd name="adj2" fmla="val 247559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Rectangle 672">
            <a:extLst>
              <a:ext uri="{FF2B5EF4-FFF2-40B4-BE49-F238E27FC236}">
                <a16:creationId xmlns:a16="http://schemas.microsoft.com/office/drawing/2014/main" id="{1621364A-92A9-4083-8F93-13535F1E9F96}"/>
              </a:ext>
            </a:extLst>
          </p:cNvPr>
          <p:cNvSpPr/>
          <p:nvPr/>
        </p:nvSpPr>
        <p:spPr>
          <a:xfrm>
            <a:off x="2541370" y="4120755"/>
            <a:ext cx="48244" cy="77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26" name="Connector: Curved 225">
            <a:extLst>
              <a:ext uri="{FF2B5EF4-FFF2-40B4-BE49-F238E27FC236}">
                <a16:creationId xmlns:a16="http://schemas.microsoft.com/office/drawing/2014/main" id="{2333CB16-0AB3-47FF-BF48-32A04A217BA1}"/>
              </a:ext>
            </a:extLst>
          </p:cNvPr>
          <p:cNvCxnSpPr>
            <a:cxnSpLocks/>
            <a:stCxn id="202" idx="0"/>
            <a:endCxn id="8" idx="1"/>
          </p:cNvCxnSpPr>
          <p:nvPr/>
        </p:nvCxnSpPr>
        <p:spPr>
          <a:xfrm flipV="1">
            <a:off x="2319139" y="2985512"/>
            <a:ext cx="1646763" cy="1211797"/>
          </a:xfrm>
          <a:prstGeom prst="curvedConnector3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D60E31-7959-4A71-BD52-F8F5BB3C1BDF}"/>
              </a:ext>
            </a:extLst>
          </p:cNvPr>
          <p:cNvSpPr txBox="1"/>
          <p:nvPr/>
        </p:nvSpPr>
        <p:spPr>
          <a:xfrm>
            <a:off x="6277087" y="1643775"/>
            <a:ext cx="646864" cy="174315"/>
          </a:xfrm>
          <a:prstGeom prst="rect">
            <a:avLst/>
          </a:prstGeom>
          <a:noFill/>
        </p:spPr>
        <p:txBody>
          <a:bodyPr wrap="square" lIns="45721" tIns="0" rIns="0" bIns="0" rtlCol="0">
            <a:noAutofit/>
          </a:bodyPr>
          <a:lstStyle/>
          <a:p>
            <a:pPr algn="r"/>
            <a:r>
              <a:rPr lang="en-US" sz="1200" dirty="0">
                <a:cs typeface="Times New Roman" panose="02020603050405020304" pitchFamily="18" charset="0"/>
              </a:rPr>
              <a:t>modifies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1BF32-DC2C-4AF2-8EE0-7C7128E08E4D}"/>
              </a:ext>
            </a:extLst>
          </p:cNvPr>
          <p:cNvSpPr txBox="1"/>
          <p:nvPr/>
        </p:nvSpPr>
        <p:spPr>
          <a:xfrm>
            <a:off x="9230053" y="6276979"/>
            <a:ext cx="2390359" cy="199202"/>
          </a:xfrm>
          <a:prstGeom prst="rect">
            <a:avLst/>
          </a:prstGeom>
          <a:noFill/>
        </p:spPr>
        <p:txBody>
          <a:bodyPr wrap="square" lIns="45721" tIns="0" rIns="0" bIns="0" rtlCol="0">
            <a:no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Modified version from </a:t>
            </a:r>
          </a:p>
        </p:txBody>
      </p:sp>
    </p:spTree>
    <p:extLst>
      <p:ext uri="{BB962C8B-B14F-4D97-AF65-F5344CB8AC3E}">
        <p14:creationId xmlns:p14="http://schemas.microsoft.com/office/powerpoint/2010/main" val="202969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Oval 181">
            <a:extLst>
              <a:ext uri="{FF2B5EF4-FFF2-40B4-BE49-F238E27FC236}">
                <a16:creationId xmlns:a16="http://schemas.microsoft.com/office/drawing/2014/main" id="{63D89C4D-92F8-4009-B8C6-E3D2D1F31A6D}"/>
              </a:ext>
            </a:extLst>
          </p:cNvPr>
          <p:cNvSpPr/>
          <p:nvPr/>
        </p:nvSpPr>
        <p:spPr>
          <a:xfrm>
            <a:off x="2184252" y="3395661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82BC6B1-5880-4D03-A012-9AC65EBB6B07}"/>
              </a:ext>
            </a:extLst>
          </p:cNvPr>
          <p:cNvSpPr/>
          <p:nvPr/>
        </p:nvSpPr>
        <p:spPr>
          <a:xfrm>
            <a:off x="2184252" y="3573462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4" name="Oval 633">
            <a:extLst>
              <a:ext uri="{FF2B5EF4-FFF2-40B4-BE49-F238E27FC236}">
                <a16:creationId xmlns:a16="http://schemas.microsoft.com/office/drawing/2014/main" id="{FE807EDB-69BE-49B3-9344-4B0A271DB314}"/>
              </a:ext>
            </a:extLst>
          </p:cNvPr>
          <p:cNvSpPr/>
          <p:nvPr/>
        </p:nvSpPr>
        <p:spPr>
          <a:xfrm>
            <a:off x="2225048" y="2482478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5" name="Oval 634">
            <a:extLst>
              <a:ext uri="{FF2B5EF4-FFF2-40B4-BE49-F238E27FC236}">
                <a16:creationId xmlns:a16="http://schemas.microsoft.com/office/drawing/2014/main" id="{1B5B2451-0E2D-472B-8AAD-D26DA030207A}"/>
              </a:ext>
            </a:extLst>
          </p:cNvPr>
          <p:cNvSpPr/>
          <p:nvPr/>
        </p:nvSpPr>
        <p:spPr>
          <a:xfrm>
            <a:off x="2233759" y="2767287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9" name="Oval 648">
            <a:extLst>
              <a:ext uri="{FF2B5EF4-FFF2-40B4-BE49-F238E27FC236}">
                <a16:creationId xmlns:a16="http://schemas.microsoft.com/office/drawing/2014/main" id="{517F4BD9-0C04-43C0-B2F2-C68582E2C2C7}"/>
              </a:ext>
            </a:extLst>
          </p:cNvPr>
          <p:cNvSpPr/>
          <p:nvPr/>
        </p:nvSpPr>
        <p:spPr>
          <a:xfrm>
            <a:off x="3957406" y="5314205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2C574C-2883-4FE7-A3D5-29BC33FFB910}"/>
              </a:ext>
            </a:extLst>
          </p:cNvPr>
          <p:cNvSpPr/>
          <p:nvPr/>
        </p:nvSpPr>
        <p:spPr>
          <a:xfrm>
            <a:off x="5685909" y="4792864"/>
            <a:ext cx="69228" cy="6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907B84C-6F94-4E8A-84D2-C60CD7A782A2}"/>
              </a:ext>
            </a:extLst>
          </p:cNvPr>
          <p:cNvSpPr/>
          <p:nvPr/>
        </p:nvSpPr>
        <p:spPr>
          <a:xfrm>
            <a:off x="5420246" y="3380985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1D94621A-0A67-4656-BD77-CD89074C0A21}"/>
              </a:ext>
            </a:extLst>
          </p:cNvPr>
          <p:cNvSpPr/>
          <p:nvPr/>
        </p:nvSpPr>
        <p:spPr>
          <a:xfrm>
            <a:off x="5386726" y="3601764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BDB0528-C2CD-44C5-9B76-38939A5F1885}"/>
              </a:ext>
            </a:extLst>
          </p:cNvPr>
          <p:cNvSpPr/>
          <p:nvPr/>
        </p:nvSpPr>
        <p:spPr>
          <a:xfrm>
            <a:off x="5369718" y="1994640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2" name="Oval 531">
            <a:extLst>
              <a:ext uri="{FF2B5EF4-FFF2-40B4-BE49-F238E27FC236}">
                <a16:creationId xmlns:a16="http://schemas.microsoft.com/office/drawing/2014/main" id="{9A0F7098-9975-44BD-9E28-68B4E8928F92}"/>
              </a:ext>
            </a:extLst>
          </p:cNvPr>
          <p:cNvSpPr/>
          <p:nvPr/>
        </p:nvSpPr>
        <p:spPr>
          <a:xfrm>
            <a:off x="5476511" y="3016423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CC5EC2A1-DF4F-48FE-8A1F-CC688C371F10}"/>
              </a:ext>
            </a:extLst>
          </p:cNvPr>
          <p:cNvSpPr/>
          <p:nvPr/>
        </p:nvSpPr>
        <p:spPr>
          <a:xfrm>
            <a:off x="4024326" y="1809156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7811C8AD-59A5-403D-AB4F-B2CB11544286}"/>
              </a:ext>
            </a:extLst>
          </p:cNvPr>
          <p:cNvSpPr/>
          <p:nvPr/>
        </p:nvSpPr>
        <p:spPr>
          <a:xfrm>
            <a:off x="3957406" y="4765623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6" name="Oval 635">
            <a:extLst>
              <a:ext uri="{FF2B5EF4-FFF2-40B4-BE49-F238E27FC236}">
                <a16:creationId xmlns:a16="http://schemas.microsoft.com/office/drawing/2014/main" id="{DE1F2EBE-C8D1-440B-9015-D8ADC419E711}"/>
              </a:ext>
            </a:extLst>
          </p:cNvPr>
          <p:cNvSpPr/>
          <p:nvPr/>
        </p:nvSpPr>
        <p:spPr>
          <a:xfrm>
            <a:off x="787502" y="3932180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BB5E8278-8178-4948-A3CF-B7BF7532018C}"/>
              </a:ext>
            </a:extLst>
          </p:cNvPr>
          <p:cNvSpPr/>
          <p:nvPr/>
        </p:nvSpPr>
        <p:spPr>
          <a:xfrm>
            <a:off x="2052152" y="4720238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436A1D68-BD4B-406D-BF8D-F92B0BA59DF4}"/>
              </a:ext>
            </a:extLst>
          </p:cNvPr>
          <p:cNvSpPr/>
          <p:nvPr/>
        </p:nvSpPr>
        <p:spPr>
          <a:xfrm>
            <a:off x="5381800" y="5243150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4" name="Oval 573">
            <a:extLst>
              <a:ext uri="{FF2B5EF4-FFF2-40B4-BE49-F238E27FC236}">
                <a16:creationId xmlns:a16="http://schemas.microsoft.com/office/drawing/2014/main" id="{1C79C71F-0AA7-4802-B3CF-EA78B0F3E25E}"/>
              </a:ext>
            </a:extLst>
          </p:cNvPr>
          <p:cNvSpPr/>
          <p:nvPr/>
        </p:nvSpPr>
        <p:spPr>
          <a:xfrm>
            <a:off x="5480101" y="5416103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17BD73-D673-408C-8A7B-EDC9CBE1249D}"/>
              </a:ext>
            </a:extLst>
          </p:cNvPr>
          <p:cNvSpPr/>
          <p:nvPr/>
        </p:nvSpPr>
        <p:spPr>
          <a:xfrm>
            <a:off x="3566053" y="1151574"/>
            <a:ext cx="2426329" cy="46353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434ABFB1-DC23-45D2-8D1D-458698EE647C}"/>
              </a:ext>
            </a:extLst>
          </p:cNvPr>
          <p:cNvSpPr/>
          <p:nvPr/>
        </p:nvSpPr>
        <p:spPr>
          <a:xfrm>
            <a:off x="8955311" y="2276336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D39C51D8-E991-436D-8E82-99BFC54BBE1E}"/>
              </a:ext>
            </a:extLst>
          </p:cNvPr>
          <p:cNvSpPr/>
          <p:nvPr/>
        </p:nvSpPr>
        <p:spPr>
          <a:xfrm>
            <a:off x="7440316" y="4201696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5F9ACCF5-AF72-4B66-BE20-D57519781398}"/>
              </a:ext>
            </a:extLst>
          </p:cNvPr>
          <p:cNvSpPr/>
          <p:nvPr/>
        </p:nvSpPr>
        <p:spPr>
          <a:xfrm>
            <a:off x="7433100" y="3290660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93B6E721-41C5-4FF8-949F-12CBF7AA32DA}"/>
              </a:ext>
            </a:extLst>
          </p:cNvPr>
          <p:cNvSpPr/>
          <p:nvPr/>
        </p:nvSpPr>
        <p:spPr>
          <a:xfrm>
            <a:off x="7533439" y="1998281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9615318-E5F4-498A-8D3E-E1730D5A901D}"/>
              </a:ext>
            </a:extLst>
          </p:cNvPr>
          <p:cNvSpPr/>
          <p:nvPr/>
        </p:nvSpPr>
        <p:spPr>
          <a:xfrm>
            <a:off x="5439519" y="1805305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A91AE43D-672E-47FC-BCB3-B2DF418319CE}"/>
              </a:ext>
            </a:extLst>
          </p:cNvPr>
          <p:cNvSpPr/>
          <p:nvPr/>
        </p:nvSpPr>
        <p:spPr>
          <a:xfrm>
            <a:off x="720684" y="3479894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8F8D0252-1F26-4F20-84FA-4410A0A0FCA5}"/>
              </a:ext>
            </a:extLst>
          </p:cNvPr>
          <p:cNvSpPr/>
          <p:nvPr/>
        </p:nvSpPr>
        <p:spPr>
          <a:xfrm>
            <a:off x="8843937" y="1806775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8D619597-1322-4308-BF0D-1D8261C57E80}"/>
              </a:ext>
            </a:extLst>
          </p:cNvPr>
          <p:cNvSpPr/>
          <p:nvPr/>
        </p:nvSpPr>
        <p:spPr>
          <a:xfrm>
            <a:off x="7554662" y="1582870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EA3EB88C-AFDF-4492-98B3-06A7DFEDFECB}"/>
              </a:ext>
            </a:extLst>
          </p:cNvPr>
          <p:cNvSpPr/>
          <p:nvPr/>
        </p:nvSpPr>
        <p:spPr>
          <a:xfrm>
            <a:off x="7310017" y="3123966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E7EA1C1-8DD5-4A75-A6A9-C28DDDA96DAA}"/>
              </a:ext>
            </a:extLst>
          </p:cNvPr>
          <p:cNvSpPr/>
          <p:nvPr/>
        </p:nvSpPr>
        <p:spPr>
          <a:xfrm>
            <a:off x="9308771" y="4836500"/>
            <a:ext cx="111538" cy="18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18F7F4B3-358A-400C-8FB7-94ECBC7F4DBD}"/>
              </a:ext>
            </a:extLst>
          </p:cNvPr>
          <p:cNvSpPr/>
          <p:nvPr/>
        </p:nvSpPr>
        <p:spPr>
          <a:xfrm>
            <a:off x="329856" y="1218663"/>
            <a:ext cx="2426329" cy="411220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/>
            <a:endParaRPr lang="en-US" sz="1801" dirty="0">
              <a:solidFill>
                <a:srgbClr val="FFC000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C4ED071-D71C-45D6-9A99-9699DED59199}"/>
              </a:ext>
            </a:extLst>
          </p:cNvPr>
          <p:cNvSpPr txBox="1"/>
          <p:nvPr/>
        </p:nvSpPr>
        <p:spPr>
          <a:xfrm>
            <a:off x="529036" y="1300985"/>
            <a:ext cx="202797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en-US" sz="1801" b="1" dirty="0">
                <a:solidFill>
                  <a:srgbClr val="BF9000"/>
                </a:solidFill>
                <a:latin typeface="Calibri" panose="020F0502020204030204"/>
              </a:rPr>
              <a:t>SUMO Drivers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EB0C4DE5-43D8-4C33-8544-9F98496691A8}"/>
              </a:ext>
            </a:extLst>
          </p:cNvPr>
          <p:cNvSpPr/>
          <p:nvPr/>
        </p:nvSpPr>
        <p:spPr>
          <a:xfrm>
            <a:off x="718989" y="2239092"/>
            <a:ext cx="1626633" cy="41397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Characteristics / Rules of behavior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F3B1C7E-B838-4E33-9E33-E4042207EAEE}"/>
              </a:ext>
            </a:extLst>
          </p:cNvPr>
          <p:cNvSpPr/>
          <p:nvPr/>
        </p:nvSpPr>
        <p:spPr>
          <a:xfrm>
            <a:off x="729708" y="1777445"/>
            <a:ext cx="1626633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Type</a:t>
            </a: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5D057CAA-6A68-40CE-A548-8A2260909C12}"/>
              </a:ext>
            </a:extLst>
          </p:cNvPr>
          <p:cNvSpPr/>
          <p:nvPr/>
        </p:nvSpPr>
        <p:spPr>
          <a:xfrm>
            <a:off x="711601" y="2766003"/>
            <a:ext cx="1626633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LOS Expectations</a:t>
            </a:r>
          </a:p>
        </p:txBody>
      </p:sp>
      <p:sp>
        <p:nvSpPr>
          <p:cNvPr id="202" name="Hexagon 201">
            <a:extLst>
              <a:ext uri="{FF2B5EF4-FFF2-40B4-BE49-F238E27FC236}">
                <a16:creationId xmlns:a16="http://schemas.microsoft.com/office/drawing/2014/main" id="{B4D35E07-85A5-4A30-8F7A-B85801E3499A}"/>
              </a:ext>
            </a:extLst>
          </p:cNvPr>
          <p:cNvSpPr/>
          <p:nvPr/>
        </p:nvSpPr>
        <p:spPr>
          <a:xfrm>
            <a:off x="692509" y="3946404"/>
            <a:ext cx="1626633" cy="501810"/>
          </a:xfrm>
          <a:prstGeom prst="hexagon">
            <a:avLst>
              <a:gd name="adj" fmla="val 26898"/>
              <a:gd name="vf" fmla="val 1154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Consume/Use</a:t>
            </a:r>
          </a:p>
        </p:txBody>
      </p: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146D0D4F-9DB7-4E5C-890F-2466B779B71F}"/>
              </a:ext>
            </a:extLst>
          </p:cNvPr>
          <p:cNvCxnSpPr>
            <a:cxnSpLocks/>
            <a:stCxn id="191" idx="3"/>
            <a:endCxn id="182" idx="7"/>
          </p:cNvCxnSpPr>
          <p:nvPr/>
        </p:nvCxnSpPr>
        <p:spPr>
          <a:xfrm flipH="1">
            <a:off x="2281849" y="1962108"/>
            <a:ext cx="74485" cy="1450293"/>
          </a:xfrm>
          <a:prstGeom prst="bentConnector4">
            <a:avLst>
              <a:gd name="adj1" fmla="val -306903"/>
              <a:gd name="adj2" fmla="val 10001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Curved 205">
            <a:extLst>
              <a:ext uri="{FF2B5EF4-FFF2-40B4-BE49-F238E27FC236}">
                <a16:creationId xmlns:a16="http://schemas.microsoft.com/office/drawing/2014/main" id="{B541BFFD-8F99-4475-882E-6BEBAD801EB4}"/>
              </a:ext>
            </a:extLst>
          </p:cNvPr>
          <p:cNvCxnSpPr>
            <a:cxnSpLocks/>
            <a:stCxn id="191" idx="1"/>
            <a:endCxn id="190" idx="1"/>
          </p:cNvCxnSpPr>
          <p:nvPr/>
        </p:nvCxnSpPr>
        <p:spPr>
          <a:xfrm rot="10800000" flipV="1">
            <a:off x="718989" y="1962107"/>
            <a:ext cx="10716" cy="483972"/>
          </a:xfrm>
          <a:prstGeom prst="bentConnector3">
            <a:avLst>
              <a:gd name="adj1" fmla="val 223306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907E14A2-63E4-4190-9F94-BD8E13A6E20F}"/>
              </a:ext>
            </a:extLst>
          </p:cNvPr>
          <p:cNvCxnSpPr>
            <a:cxnSpLocks/>
            <a:stCxn id="359" idx="2"/>
            <a:endCxn id="636" idx="2"/>
          </p:cNvCxnSpPr>
          <p:nvPr/>
        </p:nvCxnSpPr>
        <p:spPr>
          <a:xfrm rot="10800000" flipH="1" flipV="1">
            <a:off x="720683" y="3537063"/>
            <a:ext cx="66818" cy="452286"/>
          </a:xfrm>
          <a:prstGeom prst="bentConnector3">
            <a:avLst>
              <a:gd name="adj1" fmla="val -200012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Curved 244">
            <a:extLst>
              <a:ext uri="{FF2B5EF4-FFF2-40B4-BE49-F238E27FC236}">
                <a16:creationId xmlns:a16="http://schemas.microsoft.com/office/drawing/2014/main" id="{83491BF2-5228-4C59-B704-DF3690AF543C}"/>
              </a:ext>
            </a:extLst>
          </p:cNvPr>
          <p:cNvCxnSpPr>
            <a:cxnSpLocks/>
            <a:stCxn id="194" idx="1"/>
            <a:endCxn id="195" idx="2"/>
          </p:cNvCxnSpPr>
          <p:nvPr/>
        </p:nvCxnSpPr>
        <p:spPr>
          <a:xfrm rot="10800000" flipH="1" flipV="1">
            <a:off x="711601" y="2950664"/>
            <a:ext cx="18107" cy="1948316"/>
          </a:xfrm>
          <a:prstGeom prst="bentConnector3">
            <a:avLst>
              <a:gd name="adj1" fmla="val -126256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241F5A-CD0E-4BFF-B01C-3EC52BB109E3}"/>
              </a:ext>
            </a:extLst>
          </p:cNvPr>
          <p:cNvSpPr txBox="1"/>
          <p:nvPr/>
        </p:nvSpPr>
        <p:spPr>
          <a:xfrm>
            <a:off x="3739639" y="1232978"/>
            <a:ext cx="218246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5">
              <a:defRPr/>
            </a:pPr>
            <a:r>
              <a:rPr lang="en-US" sz="1801" b="1" dirty="0">
                <a:solidFill>
                  <a:srgbClr val="4472C4"/>
                </a:solidFill>
                <a:latin typeface="Calibri" panose="020F0502020204030204"/>
              </a:rPr>
              <a:t>Infrastructure</a:t>
            </a:r>
            <a:r>
              <a:rPr lang="en-US" sz="1801" dirty="0">
                <a:solidFill>
                  <a:srgbClr val="4472C4"/>
                </a:solidFill>
                <a:latin typeface="Calibri" panose="020F0502020204030204"/>
              </a:rPr>
              <a:t> </a:t>
            </a:r>
            <a:r>
              <a:rPr lang="en-US" sz="1801" b="1" dirty="0">
                <a:solidFill>
                  <a:srgbClr val="4472C4"/>
                </a:solidFill>
                <a:latin typeface="Calibri" panose="020F0502020204030204"/>
              </a:rPr>
              <a:t>Asset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744451D-65B9-46C3-A36E-4AA0E9222534}"/>
              </a:ext>
            </a:extLst>
          </p:cNvPr>
          <p:cNvSpPr/>
          <p:nvPr/>
        </p:nvSpPr>
        <p:spPr>
          <a:xfrm>
            <a:off x="3965903" y="1666550"/>
            <a:ext cx="1626633" cy="438912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Physical Attributes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733AB1DA-410C-4340-A6D7-C311AFC689E1}"/>
              </a:ext>
            </a:extLst>
          </p:cNvPr>
          <p:cNvSpPr/>
          <p:nvPr/>
        </p:nvSpPr>
        <p:spPr>
          <a:xfrm>
            <a:off x="3947798" y="2240123"/>
            <a:ext cx="1662844" cy="434565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Environmental Attributes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2909D7-34BB-4BEC-882F-2AECB67D05C0}"/>
              </a:ext>
            </a:extLst>
          </p:cNvPr>
          <p:cNvSpPr/>
          <p:nvPr/>
        </p:nvSpPr>
        <p:spPr>
          <a:xfrm>
            <a:off x="3965903" y="2800851"/>
            <a:ext cx="1626633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Deterioration Rate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F19A58-989C-457A-A0B5-68B90CB4C035}"/>
              </a:ext>
            </a:extLst>
          </p:cNvPr>
          <p:cNvSpPr/>
          <p:nvPr/>
        </p:nvSpPr>
        <p:spPr>
          <a:xfrm>
            <a:off x="3965903" y="3920444"/>
            <a:ext cx="1626633" cy="4979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Risk</a:t>
            </a:r>
            <a:r>
              <a:rPr lang="en-US" sz="100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(Consequence)</a:t>
            </a:r>
            <a:endParaRPr lang="en-US" sz="100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C416F7-C74B-4B94-A80F-40F3ABABC897}"/>
              </a:ext>
            </a:extLst>
          </p:cNvPr>
          <p:cNvSpPr/>
          <p:nvPr/>
        </p:nvSpPr>
        <p:spPr>
          <a:xfrm>
            <a:off x="3965903" y="4544547"/>
            <a:ext cx="1626633" cy="4979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Performance</a:t>
            </a:r>
          </a:p>
          <a:p>
            <a:pPr algn="ctr" defTabSz="914445"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(Actual LOS)</a:t>
            </a:r>
            <a:endParaRPr lang="en-US" sz="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6661D9-4A93-4467-9FA6-63B6941FC425}"/>
              </a:ext>
            </a:extLst>
          </p:cNvPr>
          <p:cNvSpPr/>
          <p:nvPr/>
        </p:nvSpPr>
        <p:spPr>
          <a:xfrm>
            <a:off x="3965903" y="3296342"/>
            <a:ext cx="1626633" cy="4979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Condition Rating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A6A54F4-6143-4268-9620-CFDD3BDFEB9C}"/>
              </a:ext>
            </a:extLst>
          </p:cNvPr>
          <p:cNvSpPr/>
          <p:nvPr/>
        </p:nvSpPr>
        <p:spPr>
          <a:xfrm>
            <a:off x="3518036" y="5046171"/>
            <a:ext cx="116795" cy="185737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FBF306B-1265-4927-BFB6-A34D00A2B9FF}"/>
              </a:ext>
            </a:extLst>
          </p:cNvPr>
          <p:cNvSpPr/>
          <p:nvPr/>
        </p:nvSpPr>
        <p:spPr>
          <a:xfrm>
            <a:off x="3739639" y="4946711"/>
            <a:ext cx="4953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F941AE9-B713-454D-A1F6-4AD72A5064A4}"/>
              </a:ext>
            </a:extLst>
          </p:cNvPr>
          <p:cNvSpPr/>
          <p:nvPr/>
        </p:nvSpPr>
        <p:spPr>
          <a:xfrm>
            <a:off x="9314867" y="3733526"/>
            <a:ext cx="111538" cy="18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150AAEE-9C3A-4000-8839-F08B104D44DF}"/>
              </a:ext>
            </a:extLst>
          </p:cNvPr>
          <p:cNvSpPr/>
          <p:nvPr/>
        </p:nvSpPr>
        <p:spPr>
          <a:xfrm>
            <a:off x="9315868" y="3170301"/>
            <a:ext cx="111538" cy="18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BC2D9E-9A5B-4304-B9EF-1E53A7C07747}"/>
              </a:ext>
            </a:extLst>
          </p:cNvPr>
          <p:cNvSpPr/>
          <p:nvPr/>
        </p:nvSpPr>
        <p:spPr>
          <a:xfrm>
            <a:off x="7483249" y="2694622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638DCC8-4DBE-44AC-89BC-B03DF1C11580}"/>
              </a:ext>
            </a:extLst>
          </p:cNvPr>
          <p:cNvSpPr/>
          <p:nvPr/>
        </p:nvSpPr>
        <p:spPr>
          <a:xfrm>
            <a:off x="7464805" y="3272486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7D63696-6EF2-43D9-A739-FB4493B2A44C}"/>
              </a:ext>
            </a:extLst>
          </p:cNvPr>
          <p:cNvSpPr/>
          <p:nvPr/>
        </p:nvSpPr>
        <p:spPr>
          <a:xfrm>
            <a:off x="7564568" y="2836320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BA60BD0-09A4-47CC-909F-C13990BC57C0}"/>
              </a:ext>
            </a:extLst>
          </p:cNvPr>
          <p:cNvSpPr/>
          <p:nvPr/>
        </p:nvSpPr>
        <p:spPr>
          <a:xfrm>
            <a:off x="6995522" y="1151580"/>
            <a:ext cx="2426329" cy="473088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A82F9F-88F4-4A3E-8577-7E47343320B4}"/>
              </a:ext>
            </a:extLst>
          </p:cNvPr>
          <p:cNvSpPr txBox="1"/>
          <p:nvPr/>
        </p:nvSpPr>
        <p:spPr>
          <a:xfrm>
            <a:off x="6995774" y="1194245"/>
            <a:ext cx="242632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en-US" sz="1801" b="1" dirty="0">
                <a:solidFill>
                  <a:srgbClr val="70AD47"/>
                </a:solidFill>
                <a:latin typeface="Calibri" panose="020F0502020204030204"/>
              </a:rPr>
              <a:t>Infrastructure Owners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7E0CC4-3F06-44C8-859D-EEE634E60507}"/>
              </a:ext>
            </a:extLst>
          </p:cNvPr>
          <p:cNvSpPr/>
          <p:nvPr/>
        </p:nvSpPr>
        <p:spPr>
          <a:xfrm>
            <a:off x="7443249" y="3624069"/>
            <a:ext cx="162663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Objectives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94899A9A-67D6-4411-9698-24348AE42FA1}"/>
              </a:ext>
            </a:extLst>
          </p:cNvPr>
          <p:cNvSpPr/>
          <p:nvPr/>
        </p:nvSpPr>
        <p:spPr>
          <a:xfrm>
            <a:off x="7425143" y="5330873"/>
            <a:ext cx="1662844" cy="369332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Budget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307947B1-DFF6-4599-875A-608DE9142BD6}"/>
              </a:ext>
            </a:extLst>
          </p:cNvPr>
          <p:cNvCxnSpPr>
            <a:cxnSpLocks/>
            <a:stCxn id="36" idx="2"/>
            <a:endCxn id="2" idx="2"/>
          </p:cNvCxnSpPr>
          <p:nvPr/>
        </p:nvCxnSpPr>
        <p:spPr>
          <a:xfrm flipH="1" flipV="1">
            <a:off x="9013863" y="2562457"/>
            <a:ext cx="27957" cy="2953083"/>
          </a:xfrm>
          <a:prstGeom prst="bentConnector3">
            <a:avLst>
              <a:gd name="adj1" fmla="val -98278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8D53935-8749-44F8-9C95-754561AF8EB1}"/>
              </a:ext>
            </a:extLst>
          </p:cNvPr>
          <p:cNvSpPr/>
          <p:nvPr/>
        </p:nvSpPr>
        <p:spPr>
          <a:xfrm>
            <a:off x="6938637" y="3133397"/>
            <a:ext cx="116795" cy="100718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2ACC5785-FB84-4AF7-8D91-457A802AA7F8}"/>
              </a:ext>
            </a:extLst>
          </p:cNvPr>
          <p:cNvSpPr/>
          <p:nvPr/>
        </p:nvSpPr>
        <p:spPr>
          <a:xfrm>
            <a:off x="7425143" y="4694430"/>
            <a:ext cx="1662844" cy="434565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Organizational Constraints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08F8FBF-50D9-43F2-871C-1692E769C136}"/>
              </a:ext>
            </a:extLst>
          </p:cNvPr>
          <p:cNvCxnSpPr>
            <a:cxnSpLocks/>
          </p:cNvCxnSpPr>
          <p:nvPr/>
        </p:nvCxnSpPr>
        <p:spPr>
          <a:xfrm flipH="1" flipV="1">
            <a:off x="9033666" y="4911710"/>
            <a:ext cx="281204" cy="2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2F898E-6C99-47BC-90C8-6DABDDA14FFF}"/>
              </a:ext>
            </a:extLst>
          </p:cNvPr>
          <p:cNvCxnSpPr>
            <a:cxnSpLocks/>
          </p:cNvCxnSpPr>
          <p:nvPr/>
        </p:nvCxnSpPr>
        <p:spPr>
          <a:xfrm flipH="1" flipV="1">
            <a:off x="9069879" y="3808738"/>
            <a:ext cx="245991" cy="2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DC04674-8D03-4E33-96CF-46413516629C}"/>
              </a:ext>
            </a:extLst>
          </p:cNvPr>
          <p:cNvSpPr/>
          <p:nvPr/>
        </p:nvSpPr>
        <p:spPr>
          <a:xfrm>
            <a:off x="7349001" y="2885533"/>
            <a:ext cx="4953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4D185609-3304-4207-8ECB-CD1805979CA1}"/>
              </a:ext>
            </a:extLst>
          </p:cNvPr>
          <p:cNvSpPr/>
          <p:nvPr/>
        </p:nvSpPr>
        <p:spPr>
          <a:xfrm>
            <a:off x="6938074" y="1730937"/>
            <a:ext cx="116795" cy="55917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08F944F5-975F-4424-89AC-504F5D5761C3}"/>
              </a:ext>
            </a:extLst>
          </p:cNvPr>
          <p:cNvSpPr/>
          <p:nvPr/>
        </p:nvSpPr>
        <p:spPr>
          <a:xfrm>
            <a:off x="6941156" y="3791680"/>
            <a:ext cx="116795" cy="80795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DF0D6AF-43BE-4882-B407-AC01484C7F77}"/>
              </a:ext>
            </a:extLst>
          </p:cNvPr>
          <p:cNvSpPr/>
          <p:nvPr/>
        </p:nvSpPr>
        <p:spPr>
          <a:xfrm>
            <a:off x="9383096" y="3896309"/>
            <a:ext cx="116795" cy="80795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422D46B9-9315-4B5E-A0D1-802253AA1B63}"/>
              </a:ext>
            </a:extLst>
          </p:cNvPr>
          <p:cNvSpPr/>
          <p:nvPr/>
        </p:nvSpPr>
        <p:spPr>
          <a:xfrm>
            <a:off x="8044944" y="5845811"/>
            <a:ext cx="155452" cy="80795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2AED60EB-6C1E-4605-807B-F3B3A73407C2}"/>
              </a:ext>
            </a:extLst>
          </p:cNvPr>
          <p:cNvSpPr/>
          <p:nvPr/>
        </p:nvSpPr>
        <p:spPr>
          <a:xfrm>
            <a:off x="5939546" y="4694426"/>
            <a:ext cx="116795" cy="82865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62" name="Connector: Curved 261">
            <a:extLst>
              <a:ext uri="{FF2B5EF4-FFF2-40B4-BE49-F238E27FC236}">
                <a16:creationId xmlns:a16="http://schemas.microsoft.com/office/drawing/2014/main" id="{2EBE5341-0E2F-4788-A0E0-117893E51B55}"/>
              </a:ext>
            </a:extLst>
          </p:cNvPr>
          <p:cNvCxnSpPr>
            <a:cxnSpLocks/>
            <a:stCxn id="195" idx="5"/>
            <a:endCxn id="36" idx="4"/>
          </p:cNvCxnSpPr>
          <p:nvPr/>
        </p:nvCxnSpPr>
        <p:spPr>
          <a:xfrm rot="16200000" flipH="1">
            <a:off x="4874755" y="2318395"/>
            <a:ext cx="625170" cy="6138443"/>
          </a:xfrm>
          <a:prstGeom prst="curvedConnector3">
            <a:avLst>
              <a:gd name="adj1" fmla="val 20493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>
            <a:extLst>
              <a:ext uri="{FF2B5EF4-FFF2-40B4-BE49-F238E27FC236}">
                <a16:creationId xmlns:a16="http://schemas.microsoft.com/office/drawing/2014/main" id="{B12E57E8-8315-4EB8-B27B-6DE99ED51FD7}"/>
              </a:ext>
            </a:extLst>
          </p:cNvPr>
          <p:cNvSpPr/>
          <p:nvPr/>
        </p:nvSpPr>
        <p:spPr>
          <a:xfrm>
            <a:off x="9290103" y="3912752"/>
            <a:ext cx="4953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5BF542CC-8FC3-4792-9673-FD9B1BBF280C}"/>
              </a:ext>
            </a:extLst>
          </p:cNvPr>
          <p:cNvSpPr/>
          <p:nvPr/>
        </p:nvSpPr>
        <p:spPr>
          <a:xfrm>
            <a:off x="5932763" y="3369603"/>
            <a:ext cx="116795" cy="261237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C741760-E637-48D2-ADC7-5789F5DA21DC}"/>
              </a:ext>
            </a:extLst>
          </p:cNvPr>
          <p:cNvSpPr/>
          <p:nvPr/>
        </p:nvSpPr>
        <p:spPr>
          <a:xfrm>
            <a:off x="7513951" y="4186574"/>
            <a:ext cx="114348" cy="114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C33689F-7AE7-4886-935F-B32B0A8A7564}"/>
              </a:ext>
            </a:extLst>
          </p:cNvPr>
          <p:cNvSpPr/>
          <p:nvPr/>
        </p:nvSpPr>
        <p:spPr>
          <a:xfrm>
            <a:off x="7444872" y="4159731"/>
            <a:ext cx="1626633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Risk Tolerance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F989A8F-897E-440D-92E2-4B0C4D976A1A}"/>
              </a:ext>
            </a:extLst>
          </p:cNvPr>
          <p:cNvCxnSpPr>
            <a:cxnSpLocks/>
          </p:cNvCxnSpPr>
          <p:nvPr/>
        </p:nvCxnSpPr>
        <p:spPr>
          <a:xfrm flipH="1">
            <a:off x="9071503" y="4344396"/>
            <a:ext cx="238892" cy="2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7E1045A-7419-49F2-AFF4-A9DCD8477866}"/>
              </a:ext>
            </a:extLst>
          </p:cNvPr>
          <p:cNvSpPr/>
          <p:nvPr/>
        </p:nvSpPr>
        <p:spPr>
          <a:xfrm>
            <a:off x="7413744" y="2963104"/>
            <a:ext cx="1662844" cy="434565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Action Trigger Policy</a:t>
            </a:r>
          </a:p>
        </p:txBody>
      </p:sp>
      <p:sp>
        <p:nvSpPr>
          <p:cNvPr id="389" name="Hexagon 388">
            <a:extLst>
              <a:ext uri="{FF2B5EF4-FFF2-40B4-BE49-F238E27FC236}">
                <a16:creationId xmlns:a16="http://schemas.microsoft.com/office/drawing/2014/main" id="{2A61588B-7906-4E07-BD60-830CBDD844EA}"/>
              </a:ext>
            </a:extLst>
          </p:cNvPr>
          <p:cNvSpPr/>
          <p:nvPr/>
        </p:nvSpPr>
        <p:spPr>
          <a:xfrm>
            <a:off x="7455727" y="1618200"/>
            <a:ext cx="1626633" cy="501810"/>
          </a:xfrm>
          <a:prstGeom prst="hexagon">
            <a:avLst>
              <a:gd name="adj" fmla="val 26898"/>
              <a:gd name="vf" fmla="val 1154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Maintenance Activity</a:t>
            </a:r>
          </a:p>
        </p:txBody>
      </p:sp>
      <p:cxnSp>
        <p:nvCxnSpPr>
          <p:cNvPr id="436" name="Connector: Curved 46">
            <a:extLst>
              <a:ext uri="{FF2B5EF4-FFF2-40B4-BE49-F238E27FC236}">
                <a16:creationId xmlns:a16="http://schemas.microsoft.com/office/drawing/2014/main" id="{7220CA54-87B2-43DF-A9D2-01889FC04834}"/>
              </a:ext>
            </a:extLst>
          </p:cNvPr>
          <p:cNvCxnSpPr>
            <a:cxnSpLocks/>
            <a:stCxn id="32" idx="5"/>
            <a:endCxn id="448" idx="2"/>
          </p:cNvCxnSpPr>
          <p:nvPr/>
        </p:nvCxnSpPr>
        <p:spPr>
          <a:xfrm rot="10800000" flipH="1">
            <a:off x="7468065" y="2055453"/>
            <a:ext cx="65371" cy="1124932"/>
          </a:xfrm>
          <a:prstGeom prst="bentConnector3">
            <a:avLst>
              <a:gd name="adj1" fmla="val -25794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034A4723-EABD-44CC-AB89-D02085CB7B7E}"/>
              </a:ext>
            </a:extLst>
          </p:cNvPr>
          <p:cNvCxnSpPr>
            <a:cxnSpLocks/>
          </p:cNvCxnSpPr>
          <p:nvPr/>
        </p:nvCxnSpPr>
        <p:spPr>
          <a:xfrm flipH="1" flipV="1">
            <a:off x="7290901" y="2519263"/>
            <a:ext cx="397966" cy="2901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id="{225F12AE-43DD-47E9-B814-52046F2E89F7}"/>
              </a:ext>
            </a:extLst>
          </p:cNvPr>
          <p:cNvSpPr/>
          <p:nvPr/>
        </p:nvSpPr>
        <p:spPr>
          <a:xfrm>
            <a:off x="7449956" y="2311546"/>
            <a:ext cx="1626633" cy="501810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TAMP Activity Schedule</a:t>
            </a:r>
          </a:p>
        </p:txBody>
      </p:sp>
      <p:cxnSp>
        <p:nvCxnSpPr>
          <p:cNvPr id="458" name="Connector: Curved 46">
            <a:extLst>
              <a:ext uri="{FF2B5EF4-FFF2-40B4-BE49-F238E27FC236}">
                <a16:creationId xmlns:a16="http://schemas.microsoft.com/office/drawing/2014/main" id="{50598F2E-CA61-4EF3-A8C3-703CB53FADD1}"/>
              </a:ext>
            </a:extLst>
          </p:cNvPr>
          <p:cNvCxnSpPr>
            <a:cxnSpLocks/>
            <a:stCxn id="29" idx="1"/>
            <a:endCxn id="380" idx="2"/>
          </p:cNvCxnSpPr>
          <p:nvPr/>
        </p:nvCxnSpPr>
        <p:spPr>
          <a:xfrm rot="10800000">
            <a:off x="7433097" y="3347834"/>
            <a:ext cx="11772" cy="996564"/>
          </a:xfrm>
          <a:prstGeom prst="bentConnector3">
            <a:avLst>
              <a:gd name="adj1" fmla="val 204173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F7EE2D57-6665-4880-9BDB-BD480F28F91E}"/>
              </a:ext>
            </a:extLst>
          </p:cNvPr>
          <p:cNvCxnSpPr>
            <a:cxnSpLocks/>
          </p:cNvCxnSpPr>
          <p:nvPr/>
        </p:nvCxnSpPr>
        <p:spPr>
          <a:xfrm flipH="1">
            <a:off x="7209326" y="3952729"/>
            <a:ext cx="230987" cy="2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Rectangle 479">
            <a:extLst>
              <a:ext uri="{FF2B5EF4-FFF2-40B4-BE49-F238E27FC236}">
                <a16:creationId xmlns:a16="http://schemas.microsoft.com/office/drawing/2014/main" id="{241EDA04-9C79-4240-8133-49FF03C86209}"/>
              </a:ext>
            </a:extLst>
          </p:cNvPr>
          <p:cNvSpPr/>
          <p:nvPr/>
        </p:nvSpPr>
        <p:spPr>
          <a:xfrm>
            <a:off x="7188107" y="3803001"/>
            <a:ext cx="4953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9F48DBC9-E712-4D6C-8926-3A7B48DA4C5A}"/>
              </a:ext>
            </a:extLst>
          </p:cNvPr>
          <p:cNvSpPr/>
          <p:nvPr/>
        </p:nvSpPr>
        <p:spPr>
          <a:xfrm>
            <a:off x="6796171" y="3799741"/>
            <a:ext cx="4953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5E8470DA-8EB5-4486-85CA-6005D7C5663A}"/>
              </a:ext>
            </a:extLst>
          </p:cNvPr>
          <p:cNvSpPr/>
          <p:nvPr/>
        </p:nvSpPr>
        <p:spPr>
          <a:xfrm>
            <a:off x="6502939" y="3806045"/>
            <a:ext cx="4953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1A46FE84-52C3-4E2F-8A43-0453C84D974F}"/>
              </a:ext>
            </a:extLst>
          </p:cNvPr>
          <p:cNvSpPr/>
          <p:nvPr/>
        </p:nvSpPr>
        <p:spPr>
          <a:xfrm>
            <a:off x="6559646" y="3801071"/>
            <a:ext cx="94012" cy="77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9878197C-2BEE-4A35-8CFE-E81745EE3F74}"/>
              </a:ext>
            </a:extLst>
          </p:cNvPr>
          <p:cNvSpPr/>
          <p:nvPr/>
        </p:nvSpPr>
        <p:spPr>
          <a:xfrm>
            <a:off x="3502100" y="2950694"/>
            <a:ext cx="116795" cy="261237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82631841-B5C9-4996-B9B5-AD96E7A24500}"/>
              </a:ext>
            </a:extLst>
          </p:cNvPr>
          <p:cNvSpPr/>
          <p:nvPr/>
        </p:nvSpPr>
        <p:spPr>
          <a:xfrm>
            <a:off x="2686699" y="3960824"/>
            <a:ext cx="116795" cy="261237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E2DD7132-C091-4A34-AF17-F392485DF267}"/>
              </a:ext>
            </a:extLst>
          </p:cNvPr>
          <p:cNvSpPr/>
          <p:nvPr/>
        </p:nvSpPr>
        <p:spPr>
          <a:xfrm>
            <a:off x="2683089" y="4805306"/>
            <a:ext cx="116795" cy="261237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47C17AB6-4146-4012-9BE8-2639EC2C4908}"/>
              </a:ext>
            </a:extLst>
          </p:cNvPr>
          <p:cNvSpPr/>
          <p:nvPr/>
        </p:nvSpPr>
        <p:spPr>
          <a:xfrm>
            <a:off x="2118614" y="5282483"/>
            <a:ext cx="155452" cy="80795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D0F93FD3-B1AC-43AB-9C66-8338CA41FDDA}"/>
              </a:ext>
            </a:extLst>
          </p:cNvPr>
          <p:cNvSpPr/>
          <p:nvPr/>
        </p:nvSpPr>
        <p:spPr>
          <a:xfrm>
            <a:off x="2107057" y="3925797"/>
            <a:ext cx="8042789" cy="2452372"/>
          </a:xfrm>
          <a:custGeom>
            <a:avLst/>
            <a:gdLst>
              <a:gd name="connsiteX0" fmla="*/ 0 w 9231833"/>
              <a:gd name="connsiteY0" fmla="*/ 1781175 h 3651955"/>
              <a:gd name="connsiteX1" fmla="*/ 695325 w 9231833"/>
              <a:gd name="connsiteY1" fmla="*/ 2466975 h 3651955"/>
              <a:gd name="connsiteX2" fmla="*/ 2838450 w 9231833"/>
              <a:gd name="connsiteY2" fmla="*/ 3409950 h 3651955"/>
              <a:gd name="connsiteX3" fmla="*/ 6296025 w 9231833"/>
              <a:gd name="connsiteY3" fmla="*/ 3619500 h 3651955"/>
              <a:gd name="connsiteX4" fmla="*/ 8724900 w 9231833"/>
              <a:gd name="connsiteY4" fmla="*/ 2867025 h 3651955"/>
              <a:gd name="connsiteX5" fmla="*/ 9220200 w 9231833"/>
              <a:gd name="connsiteY5" fmla="*/ 1419225 h 3651955"/>
              <a:gd name="connsiteX6" fmla="*/ 8896350 w 9231833"/>
              <a:gd name="connsiteY6" fmla="*/ 323850 h 3651955"/>
              <a:gd name="connsiteX7" fmla="*/ 7086600 w 9231833"/>
              <a:gd name="connsiteY7" fmla="*/ 0 h 3651955"/>
              <a:gd name="connsiteX0" fmla="*/ 0 w 9232415"/>
              <a:gd name="connsiteY0" fmla="*/ 1733550 h 3604330"/>
              <a:gd name="connsiteX1" fmla="*/ 695325 w 9232415"/>
              <a:gd name="connsiteY1" fmla="*/ 2419350 h 3604330"/>
              <a:gd name="connsiteX2" fmla="*/ 2838450 w 9232415"/>
              <a:gd name="connsiteY2" fmla="*/ 3362325 h 3604330"/>
              <a:gd name="connsiteX3" fmla="*/ 6296025 w 9232415"/>
              <a:gd name="connsiteY3" fmla="*/ 3571875 h 3604330"/>
              <a:gd name="connsiteX4" fmla="*/ 8724900 w 9232415"/>
              <a:gd name="connsiteY4" fmla="*/ 2819400 h 3604330"/>
              <a:gd name="connsiteX5" fmla="*/ 9220200 w 9232415"/>
              <a:gd name="connsiteY5" fmla="*/ 1371600 h 3604330"/>
              <a:gd name="connsiteX6" fmla="*/ 8896350 w 9232415"/>
              <a:gd name="connsiteY6" fmla="*/ 276225 h 3604330"/>
              <a:gd name="connsiteX7" fmla="*/ 7058025 w 9232415"/>
              <a:gd name="connsiteY7" fmla="*/ 0 h 3604330"/>
              <a:gd name="connsiteX0" fmla="*/ 0 w 9231646"/>
              <a:gd name="connsiteY0" fmla="*/ 1733550 h 3604330"/>
              <a:gd name="connsiteX1" fmla="*/ 695325 w 9231646"/>
              <a:gd name="connsiteY1" fmla="*/ 2419350 h 3604330"/>
              <a:gd name="connsiteX2" fmla="*/ 2838450 w 9231646"/>
              <a:gd name="connsiteY2" fmla="*/ 3362325 h 3604330"/>
              <a:gd name="connsiteX3" fmla="*/ 6296025 w 9231646"/>
              <a:gd name="connsiteY3" fmla="*/ 3571875 h 3604330"/>
              <a:gd name="connsiteX4" fmla="*/ 8724900 w 9231646"/>
              <a:gd name="connsiteY4" fmla="*/ 2819400 h 3604330"/>
              <a:gd name="connsiteX5" fmla="*/ 9220200 w 9231646"/>
              <a:gd name="connsiteY5" fmla="*/ 1371600 h 3604330"/>
              <a:gd name="connsiteX6" fmla="*/ 8896350 w 9231646"/>
              <a:gd name="connsiteY6" fmla="*/ 276225 h 3604330"/>
              <a:gd name="connsiteX7" fmla="*/ 7096125 w 9231646"/>
              <a:gd name="connsiteY7" fmla="*/ 0 h 3604330"/>
              <a:gd name="connsiteX0" fmla="*/ 0 w 9232217"/>
              <a:gd name="connsiteY0" fmla="*/ 1728787 h 3599567"/>
              <a:gd name="connsiteX1" fmla="*/ 695325 w 9232217"/>
              <a:gd name="connsiteY1" fmla="*/ 2414587 h 3599567"/>
              <a:gd name="connsiteX2" fmla="*/ 2838450 w 9232217"/>
              <a:gd name="connsiteY2" fmla="*/ 3357562 h 3599567"/>
              <a:gd name="connsiteX3" fmla="*/ 6296025 w 9232217"/>
              <a:gd name="connsiteY3" fmla="*/ 3567112 h 3599567"/>
              <a:gd name="connsiteX4" fmla="*/ 8724900 w 9232217"/>
              <a:gd name="connsiteY4" fmla="*/ 2814637 h 3599567"/>
              <a:gd name="connsiteX5" fmla="*/ 9220200 w 9232217"/>
              <a:gd name="connsiteY5" fmla="*/ 1366837 h 3599567"/>
              <a:gd name="connsiteX6" fmla="*/ 8896350 w 9232217"/>
              <a:gd name="connsiteY6" fmla="*/ 271462 h 3599567"/>
              <a:gd name="connsiteX7" fmla="*/ 7067550 w 9232217"/>
              <a:gd name="connsiteY7" fmla="*/ 0 h 3599567"/>
              <a:gd name="connsiteX0" fmla="*/ 0 w 9232217"/>
              <a:gd name="connsiteY0" fmla="*/ 1728787 h 3471865"/>
              <a:gd name="connsiteX1" fmla="*/ 695325 w 9232217"/>
              <a:gd name="connsiteY1" fmla="*/ 2414587 h 3471865"/>
              <a:gd name="connsiteX2" fmla="*/ 2838450 w 9232217"/>
              <a:gd name="connsiteY2" fmla="*/ 3357562 h 3471865"/>
              <a:gd name="connsiteX3" fmla="*/ 6276975 w 9232217"/>
              <a:gd name="connsiteY3" fmla="*/ 3395662 h 3471865"/>
              <a:gd name="connsiteX4" fmla="*/ 8724900 w 9232217"/>
              <a:gd name="connsiteY4" fmla="*/ 2814637 h 3471865"/>
              <a:gd name="connsiteX5" fmla="*/ 9220200 w 9232217"/>
              <a:gd name="connsiteY5" fmla="*/ 1366837 h 3471865"/>
              <a:gd name="connsiteX6" fmla="*/ 8896350 w 9232217"/>
              <a:gd name="connsiteY6" fmla="*/ 271462 h 3471865"/>
              <a:gd name="connsiteX7" fmla="*/ 7067550 w 9232217"/>
              <a:gd name="connsiteY7" fmla="*/ 0 h 3471865"/>
              <a:gd name="connsiteX0" fmla="*/ 0 w 9255721"/>
              <a:gd name="connsiteY0" fmla="*/ 1728787 h 3486063"/>
              <a:gd name="connsiteX1" fmla="*/ 695325 w 9255721"/>
              <a:gd name="connsiteY1" fmla="*/ 2414587 h 3486063"/>
              <a:gd name="connsiteX2" fmla="*/ 2838450 w 9255721"/>
              <a:gd name="connsiteY2" fmla="*/ 3357562 h 3486063"/>
              <a:gd name="connsiteX3" fmla="*/ 6276975 w 9255721"/>
              <a:gd name="connsiteY3" fmla="*/ 3395662 h 3486063"/>
              <a:gd name="connsiteX4" fmla="*/ 8391525 w 9255721"/>
              <a:gd name="connsiteY4" fmla="*/ 2595562 h 3486063"/>
              <a:gd name="connsiteX5" fmla="*/ 9220200 w 9255721"/>
              <a:gd name="connsiteY5" fmla="*/ 1366837 h 3486063"/>
              <a:gd name="connsiteX6" fmla="*/ 8896350 w 9255721"/>
              <a:gd name="connsiteY6" fmla="*/ 271462 h 3486063"/>
              <a:gd name="connsiteX7" fmla="*/ 7067550 w 9255721"/>
              <a:gd name="connsiteY7" fmla="*/ 0 h 3486063"/>
              <a:gd name="connsiteX0" fmla="*/ 0 w 9022173"/>
              <a:gd name="connsiteY0" fmla="*/ 1728787 h 3486063"/>
              <a:gd name="connsiteX1" fmla="*/ 695325 w 9022173"/>
              <a:gd name="connsiteY1" fmla="*/ 2414587 h 3486063"/>
              <a:gd name="connsiteX2" fmla="*/ 2838450 w 9022173"/>
              <a:gd name="connsiteY2" fmla="*/ 3357562 h 3486063"/>
              <a:gd name="connsiteX3" fmla="*/ 6276975 w 9022173"/>
              <a:gd name="connsiteY3" fmla="*/ 3395662 h 3486063"/>
              <a:gd name="connsiteX4" fmla="*/ 8391525 w 9022173"/>
              <a:gd name="connsiteY4" fmla="*/ 2595562 h 3486063"/>
              <a:gd name="connsiteX5" fmla="*/ 8810625 w 9022173"/>
              <a:gd name="connsiteY5" fmla="*/ 1214437 h 3486063"/>
              <a:gd name="connsiteX6" fmla="*/ 8896350 w 9022173"/>
              <a:gd name="connsiteY6" fmla="*/ 271462 h 3486063"/>
              <a:gd name="connsiteX7" fmla="*/ 7067550 w 9022173"/>
              <a:gd name="connsiteY7" fmla="*/ 0 h 3486063"/>
              <a:gd name="connsiteX0" fmla="*/ 0 w 8811836"/>
              <a:gd name="connsiteY0" fmla="*/ 1728787 h 3486063"/>
              <a:gd name="connsiteX1" fmla="*/ 695325 w 8811836"/>
              <a:gd name="connsiteY1" fmla="*/ 2414587 h 3486063"/>
              <a:gd name="connsiteX2" fmla="*/ 2838450 w 8811836"/>
              <a:gd name="connsiteY2" fmla="*/ 3357562 h 3486063"/>
              <a:gd name="connsiteX3" fmla="*/ 6276975 w 8811836"/>
              <a:gd name="connsiteY3" fmla="*/ 3395662 h 3486063"/>
              <a:gd name="connsiteX4" fmla="*/ 8391525 w 8811836"/>
              <a:gd name="connsiteY4" fmla="*/ 2595562 h 3486063"/>
              <a:gd name="connsiteX5" fmla="*/ 8810625 w 8811836"/>
              <a:gd name="connsiteY5" fmla="*/ 1214437 h 3486063"/>
              <a:gd name="connsiteX6" fmla="*/ 8353425 w 8811836"/>
              <a:gd name="connsiteY6" fmla="*/ 204787 h 3486063"/>
              <a:gd name="connsiteX7" fmla="*/ 7067550 w 8811836"/>
              <a:gd name="connsiteY7" fmla="*/ 0 h 3486063"/>
              <a:gd name="connsiteX0" fmla="*/ 0 w 8697536"/>
              <a:gd name="connsiteY0" fmla="*/ 1705927 h 3486063"/>
              <a:gd name="connsiteX1" fmla="*/ 581025 w 8697536"/>
              <a:gd name="connsiteY1" fmla="*/ 2414587 h 3486063"/>
              <a:gd name="connsiteX2" fmla="*/ 2724150 w 8697536"/>
              <a:gd name="connsiteY2" fmla="*/ 3357562 h 3486063"/>
              <a:gd name="connsiteX3" fmla="*/ 6162675 w 8697536"/>
              <a:gd name="connsiteY3" fmla="*/ 3395662 h 3486063"/>
              <a:gd name="connsiteX4" fmla="*/ 8277225 w 8697536"/>
              <a:gd name="connsiteY4" fmla="*/ 2595562 h 3486063"/>
              <a:gd name="connsiteX5" fmla="*/ 8696325 w 8697536"/>
              <a:gd name="connsiteY5" fmla="*/ 1214437 h 3486063"/>
              <a:gd name="connsiteX6" fmla="*/ 8239125 w 8697536"/>
              <a:gd name="connsiteY6" fmla="*/ 204787 h 3486063"/>
              <a:gd name="connsiteX7" fmla="*/ 6953250 w 8697536"/>
              <a:gd name="connsiteY7" fmla="*/ 0 h 3486063"/>
              <a:gd name="connsiteX0" fmla="*/ 56 w 8697592"/>
              <a:gd name="connsiteY0" fmla="*/ 1705927 h 3486063"/>
              <a:gd name="connsiteX1" fmla="*/ 581081 w 8697592"/>
              <a:gd name="connsiteY1" fmla="*/ 2414587 h 3486063"/>
              <a:gd name="connsiteX2" fmla="*/ 2724206 w 8697592"/>
              <a:gd name="connsiteY2" fmla="*/ 3357562 h 3486063"/>
              <a:gd name="connsiteX3" fmla="*/ 6162731 w 8697592"/>
              <a:gd name="connsiteY3" fmla="*/ 3395662 h 3486063"/>
              <a:gd name="connsiteX4" fmla="*/ 8277281 w 8697592"/>
              <a:gd name="connsiteY4" fmla="*/ 2595562 h 3486063"/>
              <a:gd name="connsiteX5" fmla="*/ 8696381 w 8697592"/>
              <a:gd name="connsiteY5" fmla="*/ 1214437 h 3486063"/>
              <a:gd name="connsiteX6" fmla="*/ 8239181 w 8697592"/>
              <a:gd name="connsiteY6" fmla="*/ 204787 h 3486063"/>
              <a:gd name="connsiteX7" fmla="*/ 6953306 w 8697592"/>
              <a:gd name="connsiteY7" fmla="*/ 0 h 3486063"/>
              <a:gd name="connsiteX0" fmla="*/ 42 w 8750918"/>
              <a:gd name="connsiteY0" fmla="*/ 1172527 h 3486063"/>
              <a:gd name="connsiteX1" fmla="*/ 634407 w 8750918"/>
              <a:gd name="connsiteY1" fmla="*/ 2414587 h 3486063"/>
              <a:gd name="connsiteX2" fmla="*/ 2777532 w 8750918"/>
              <a:gd name="connsiteY2" fmla="*/ 3357562 h 3486063"/>
              <a:gd name="connsiteX3" fmla="*/ 6216057 w 8750918"/>
              <a:gd name="connsiteY3" fmla="*/ 3395662 h 3486063"/>
              <a:gd name="connsiteX4" fmla="*/ 8330607 w 8750918"/>
              <a:gd name="connsiteY4" fmla="*/ 2595562 h 3486063"/>
              <a:gd name="connsiteX5" fmla="*/ 8749707 w 8750918"/>
              <a:gd name="connsiteY5" fmla="*/ 1214437 h 3486063"/>
              <a:gd name="connsiteX6" fmla="*/ 8292507 w 8750918"/>
              <a:gd name="connsiteY6" fmla="*/ 204787 h 3486063"/>
              <a:gd name="connsiteX7" fmla="*/ 7006632 w 8750918"/>
              <a:gd name="connsiteY7" fmla="*/ 0 h 3486063"/>
              <a:gd name="connsiteX0" fmla="*/ 39 w 8766155"/>
              <a:gd name="connsiteY0" fmla="*/ 1172527 h 3486063"/>
              <a:gd name="connsiteX1" fmla="*/ 649644 w 8766155"/>
              <a:gd name="connsiteY1" fmla="*/ 2414587 h 3486063"/>
              <a:gd name="connsiteX2" fmla="*/ 2792769 w 8766155"/>
              <a:gd name="connsiteY2" fmla="*/ 3357562 h 3486063"/>
              <a:gd name="connsiteX3" fmla="*/ 6231294 w 8766155"/>
              <a:gd name="connsiteY3" fmla="*/ 3395662 h 3486063"/>
              <a:gd name="connsiteX4" fmla="*/ 8345844 w 8766155"/>
              <a:gd name="connsiteY4" fmla="*/ 2595562 h 3486063"/>
              <a:gd name="connsiteX5" fmla="*/ 8764944 w 8766155"/>
              <a:gd name="connsiteY5" fmla="*/ 1214437 h 3486063"/>
              <a:gd name="connsiteX6" fmla="*/ 8307744 w 8766155"/>
              <a:gd name="connsiteY6" fmla="*/ 204787 h 3486063"/>
              <a:gd name="connsiteX7" fmla="*/ 7021869 w 8766155"/>
              <a:gd name="connsiteY7" fmla="*/ 0 h 3486063"/>
              <a:gd name="connsiteX0" fmla="*/ 14 w 8766130"/>
              <a:gd name="connsiteY0" fmla="*/ 1172527 h 3509024"/>
              <a:gd name="connsiteX1" fmla="*/ 1000139 w 8766130"/>
              <a:gd name="connsiteY1" fmla="*/ 2041207 h 3509024"/>
              <a:gd name="connsiteX2" fmla="*/ 2792744 w 8766130"/>
              <a:gd name="connsiteY2" fmla="*/ 3357562 h 3509024"/>
              <a:gd name="connsiteX3" fmla="*/ 6231269 w 8766130"/>
              <a:gd name="connsiteY3" fmla="*/ 3395662 h 3509024"/>
              <a:gd name="connsiteX4" fmla="*/ 8345819 w 8766130"/>
              <a:gd name="connsiteY4" fmla="*/ 2595562 h 3509024"/>
              <a:gd name="connsiteX5" fmla="*/ 8764919 w 8766130"/>
              <a:gd name="connsiteY5" fmla="*/ 1214437 h 3509024"/>
              <a:gd name="connsiteX6" fmla="*/ 8307719 w 8766130"/>
              <a:gd name="connsiteY6" fmla="*/ 204787 h 3509024"/>
              <a:gd name="connsiteX7" fmla="*/ 7021844 w 8766130"/>
              <a:gd name="connsiteY7" fmla="*/ 0 h 3509024"/>
              <a:gd name="connsiteX0" fmla="*/ 28 w 8766144"/>
              <a:gd name="connsiteY0" fmla="*/ 1172527 h 3509024"/>
              <a:gd name="connsiteX1" fmla="*/ 1000153 w 8766144"/>
              <a:gd name="connsiteY1" fmla="*/ 2041207 h 3509024"/>
              <a:gd name="connsiteX2" fmla="*/ 2792758 w 8766144"/>
              <a:gd name="connsiteY2" fmla="*/ 3357562 h 3509024"/>
              <a:gd name="connsiteX3" fmla="*/ 6231283 w 8766144"/>
              <a:gd name="connsiteY3" fmla="*/ 3395662 h 3509024"/>
              <a:gd name="connsiteX4" fmla="*/ 8345833 w 8766144"/>
              <a:gd name="connsiteY4" fmla="*/ 2595562 h 3509024"/>
              <a:gd name="connsiteX5" fmla="*/ 8764933 w 8766144"/>
              <a:gd name="connsiteY5" fmla="*/ 1214437 h 3509024"/>
              <a:gd name="connsiteX6" fmla="*/ 8307733 w 8766144"/>
              <a:gd name="connsiteY6" fmla="*/ 204787 h 3509024"/>
              <a:gd name="connsiteX7" fmla="*/ 7021858 w 8766144"/>
              <a:gd name="connsiteY7" fmla="*/ 0 h 3509024"/>
              <a:gd name="connsiteX0" fmla="*/ 24 w 8766140"/>
              <a:gd name="connsiteY0" fmla="*/ 1172527 h 3397193"/>
              <a:gd name="connsiteX1" fmla="*/ 1000149 w 8766140"/>
              <a:gd name="connsiteY1" fmla="*/ 2041207 h 3397193"/>
              <a:gd name="connsiteX2" fmla="*/ 4088154 w 8766140"/>
              <a:gd name="connsiteY2" fmla="*/ 2405062 h 3397193"/>
              <a:gd name="connsiteX3" fmla="*/ 6231279 w 8766140"/>
              <a:gd name="connsiteY3" fmla="*/ 3395662 h 3397193"/>
              <a:gd name="connsiteX4" fmla="*/ 8345829 w 8766140"/>
              <a:gd name="connsiteY4" fmla="*/ 2595562 h 3397193"/>
              <a:gd name="connsiteX5" fmla="*/ 8764929 w 8766140"/>
              <a:gd name="connsiteY5" fmla="*/ 1214437 h 3397193"/>
              <a:gd name="connsiteX6" fmla="*/ 8307729 w 8766140"/>
              <a:gd name="connsiteY6" fmla="*/ 204787 h 3397193"/>
              <a:gd name="connsiteX7" fmla="*/ 7021854 w 8766140"/>
              <a:gd name="connsiteY7" fmla="*/ 0 h 3397193"/>
              <a:gd name="connsiteX0" fmla="*/ 24 w 8766140"/>
              <a:gd name="connsiteY0" fmla="*/ 1172527 h 3397193"/>
              <a:gd name="connsiteX1" fmla="*/ 1000149 w 8766140"/>
              <a:gd name="connsiteY1" fmla="*/ 2041207 h 3397193"/>
              <a:gd name="connsiteX2" fmla="*/ 4088154 w 8766140"/>
              <a:gd name="connsiteY2" fmla="*/ 2405062 h 3397193"/>
              <a:gd name="connsiteX3" fmla="*/ 6231279 w 8766140"/>
              <a:gd name="connsiteY3" fmla="*/ 3395662 h 3397193"/>
              <a:gd name="connsiteX4" fmla="*/ 8345829 w 8766140"/>
              <a:gd name="connsiteY4" fmla="*/ 2595562 h 3397193"/>
              <a:gd name="connsiteX5" fmla="*/ 8764929 w 8766140"/>
              <a:gd name="connsiteY5" fmla="*/ 1214437 h 3397193"/>
              <a:gd name="connsiteX6" fmla="*/ 8307729 w 8766140"/>
              <a:gd name="connsiteY6" fmla="*/ 204787 h 3397193"/>
              <a:gd name="connsiteX7" fmla="*/ 7021854 w 8766140"/>
              <a:gd name="connsiteY7" fmla="*/ 0 h 3397193"/>
              <a:gd name="connsiteX0" fmla="*/ 15 w 8766131"/>
              <a:gd name="connsiteY0" fmla="*/ 1172527 h 3396571"/>
              <a:gd name="connsiteX1" fmla="*/ 1000140 w 8766131"/>
              <a:gd name="connsiteY1" fmla="*/ 2041207 h 3396571"/>
              <a:gd name="connsiteX2" fmla="*/ 2914665 w 8766131"/>
              <a:gd name="connsiteY2" fmla="*/ 2450782 h 3396571"/>
              <a:gd name="connsiteX3" fmla="*/ 6231270 w 8766131"/>
              <a:gd name="connsiteY3" fmla="*/ 3395662 h 3396571"/>
              <a:gd name="connsiteX4" fmla="*/ 8345820 w 8766131"/>
              <a:gd name="connsiteY4" fmla="*/ 2595562 h 3396571"/>
              <a:gd name="connsiteX5" fmla="*/ 8764920 w 8766131"/>
              <a:gd name="connsiteY5" fmla="*/ 1214437 h 3396571"/>
              <a:gd name="connsiteX6" fmla="*/ 8307720 w 8766131"/>
              <a:gd name="connsiteY6" fmla="*/ 204787 h 3396571"/>
              <a:gd name="connsiteX7" fmla="*/ 7021845 w 8766131"/>
              <a:gd name="connsiteY7" fmla="*/ 0 h 3396571"/>
              <a:gd name="connsiteX0" fmla="*/ 15 w 8766131"/>
              <a:gd name="connsiteY0" fmla="*/ 1172527 h 3396571"/>
              <a:gd name="connsiteX1" fmla="*/ 1000140 w 8766131"/>
              <a:gd name="connsiteY1" fmla="*/ 2041207 h 3396571"/>
              <a:gd name="connsiteX2" fmla="*/ 2914665 w 8766131"/>
              <a:gd name="connsiteY2" fmla="*/ 2450782 h 3396571"/>
              <a:gd name="connsiteX3" fmla="*/ 6231270 w 8766131"/>
              <a:gd name="connsiteY3" fmla="*/ 3395662 h 3396571"/>
              <a:gd name="connsiteX4" fmla="*/ 8345820 w 8766131"/>
              <a:gd name="connsiteY4" fmla="*/ 2595562 h 3396571"/>
              <a:gd name="connsiteX5" fmla="*/ 8764920 w 8766131"/>
              <a:gd name="connsiteY5" fmla="*/ 1214437 h 3396571"/>
              <a:gd name="connsiteX6" fmla="*/ 8307720 w 8766131"/>
              <a:gd name="connsiteY6" fmla="*/ 204787 h 3396571"/>
              <a:gd name="connsiteX7" fmla="*/ 7021845 w 8766131"/>
              <a:gd name="connsiteY7" fmla="*/ 0 h 3396571"/>
              <a:gd name="connsiteX0" fmla="*/ 15 w 8794677"/>
              <a:gd name="connsiteY0" fmla="*/ 1172527 h 2634152"/>
              <a:gd name="connsiteX1" fmla="*/ 1000140 w 8794677"/>
              <a:gd name="connsiteY1" fmla="*/ 2041207 h 2634152"/>
              <a:gd name="connsiteX2" fmla="*/ 2914665 w 8794677"/>
              <a:gd name="connsiteY2" fmla="*/ 2450782 h 2634152"/>
              <a:gd name="connsiteX3" fmla="*/ 5133990 w 8794677"/>
              <a:gd name="connsiteY3" fmla="*/ 2267902 h 2634152"/>
              <a:gd name="connsiteX4" fmla="*/ 8345820 w 8794677"/>
              <a:gd name="connsiteY4" fmla="*/ 2595562 h 2634152"/>
              <a:gd name="connsiteX5" fmla="*/ 8764920 w 8794677"/>
              <a:gd name="connsiteY5" fmla="*/ 1214437 h 2634152"/>
              <a:gd name="connsiteX6" fmla="*/ 8307720 w 8794677"/>
              <a:gd name="connsiteY6" fmla="*/ 204787 h 2634152"/>
              <a:gd name="connsiteX7" fmla="*/ 7021845 w 8794677"/>
              <a:gd name="connsiteY7" fmla="*/ 0 h 2634152"/>
              <a:gd name="connsiteX0" fmla="*/ 15 w 8794677"/>
              <a:gd name="connsiteY0" fmla="*/ 1172527 h 2626944"/>
              <a:gd name="connsiteX1" fmla="*/ 1000140 w 8794677"/>
              <a:gd name="connsiteY1" fmla="*/ 2041207 h 2626944"/>
              <a:gd name="connsiteX2" fmla="*/ 2914665 w 8794677"/>
              <a:gd name="connsiteY2" fmla="*/ 2450782 h 2626944"/>
              <a:gd name="connsiteX3" fmla="*/ 5133990 w 8794677"/>
              <a:gd name="connsiteY3" fmla="*/ 2267902 h 2626944"/>
              <a:gd name="connsiteX4" fmla="*/ 8345820 w 8794677"/>
              <a:gd name="connsiteY4" fmla="*/ 2595562 h 2626944"/>
              <a:gd name="connsiteX5" fmla="*/ 8764920 w 8794677"/>
              <a:gd name="connsiteY5" fmla="*/ 1214437 h 2626944"/>
              <a:gd name="connsiteX6" fmla="*/ 8307720 w 8794677"/>
              <a:gd name="connsiteY6" fmla="*/ 204787 h 2626944"/>
              <a:gd name="connsiteX7" fmla="*/ 7021845 w 8794677"/>
              <a:gd name="connsiteY7" fmla="*/ 0 h 2626944"/>
              <a:gd name="connsiteX0" fmla="*/ 44 w 8794706"/>
              <a:gd name="connsiteY0" fmla="*/ 1172527 h 2626944"/>
              <a:gd name="connsiteX1" fmla="*/ 649649 w 8794706"/>
              <a:gd name="connsiteY1" fmla="*/ 1865947 h 2626944"/>
              <a:gd name="connsiteX2" fmla="*/ 2914694 w 8794706"/>
              <a:gd name="connsiteY2" fmla="*/ 2450782 h 2626944"/>
              <a:gd name="connsiteX3" fmla="*/ 5134019 w 8794706"/>
              <a:gd name="connsiteY3" fmla="*/ 2267902 h 2626944"/>
              <a:gd name="connsiteX4" fmla="*/ 8345849 w 8794706"/>
              <a:gd name="connsiteY4" fmla="*/ 2595562 h 2626944"/>
              <a:gd name="connsiteX5" fmla="*/ 8764949 w 8794706"/>
              <a:gd name="connsiteY5" fmla="*/ 1214437 h 2626944"/>
              <a:gd name="connsiteX6" fmla="*/ 8307749 w 8794706"/>
              <a:gd name="connsiteY6" fmla="*/ 204787 h 2626944"/>
              <a:gd name="connsiteX7" fmla="*/ 7021874 w 8794706"/>
              <a:gd name="connsiteY7" fmla="*/ 0 h 2626944"/>
              <a:gd name="connsiteX0" fmla="*/ 29 w 8794691"/>
              <a:gd name="connsiteY0" fmla="*/ 1172527 h 2626944"/>
              <a:gd name="connsiteX1" fmla="*/ 649634 w 8794691"/>
              <a:gd name="connsiteY1" fmla="*/ 1865947 h 2626944"/>
              <a:gd name="connsiteX2" fmla="*/ 2914679 w 8794691"/>
              <a:gd name="connsiteY2" fmla="*/ 2450782 h 2626944"/>
              <a:gd name="connsiteX3" fmla="*/ 5134004 w 8794691"/>
              <a:gd name="connsiteY3" fmla="*/ 2267902 h 2626944"/>
              <a:gd name="connsiteX4" fmla="*/ 8345834 w 8794691"/>
              <a:gd name="connsiteY4" fmla="*/ 2595562 h 2626944"/>
              <a:gd name="connsiteX5" fmla="*/ 8764934 w 8794691"/>
              <a:gd name="connsiteY5" fmla="*/ 1214437 h 2626944"/>
              <a:gd name="connsiteX6" fmla="*/ 8307734 w 8794691"/>
              <a:gd name="connsiteY6" fmla="*/ 204787 h 2626944"/>
              <a:gd name="connsiteX7" fmla="*/ 7021859 w 8794691"/>
              <a:gd name="connsiteY7" fmla="*/ 0 h 2626944"/>
              <a:gd name="connsiteX0" fmla="*/ 0 w 8794662"/>
              <a:gd name="connsiteY0" fmla="*/ 1172527 h 2626944"/>
              <a:gd name="connsiteX1" fmla="*/ 334492 w 8794662"/>
              <a:gd name="connsiteY1" fmla="*/ 1601748 h 2626944"/>
              <a:gd name="connsiteX2" fmla="*/ 649605 w 8794662"/>
              <a:gd name="connsiteY2" fmla="*/ 186594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89712 w 8794662"/>
              <a:gd name="connsiteY1" fmla="*/ 1556028 h 2626944"/>
              <a:gd name="connsiteX2" fmla="*/ 649605 w 8794662"/>
              <a:gd name="connsiteY2" fmla="*/ 186594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89712 w 8794662"/>
              <a:gd name="connsiteY1" fmla="*/ 1556028 h 2626944"/>
              <a:gd name="connsiteX2" fmla="*/ 649605 w 8794662"/>
              <a:gd name="connsiteY2" fmla="*/ 186594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89712 w 8794662"/>
              <a:gd name="connsiteY1" fmla="*/ 1556028 h 2626944"/>
              <a:gd name="connsiteX2" fmla="*/ 649605 w 8794662"/>
              <a:gd name="connsiteY2" fmla="*/ 186594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21132 w 8794662"/>
              <a:gd name="connsiteY1" fmla="*/ 1456968 h 2626944"/>
              <a:gd name="connsiteX2" fmla="*/ 649605 w 8794662"/>
              <a:gd name="connsiteY2" fmla="*/ 186594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21132 w 8794662"/>
              <a:gd name="connsiteY1" fmla="*/ 1456968 h 2626944"/>
              <a:gd name="connsiteX2" fmla="*/ 649605 w 8794662"/>
              <a:gd name="connsiteY2" fmla="*/ 186594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21132 w 8794662"/>
              <a:gd name="connsiteY1" fmla="*/ 1456968 h 2626944"/>
              <a:gd name="connsiteX2" fmla="*/ 649605 w 8794662"/>
              <a:gd name="connsiteY2" fmla="*/ 186594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21132 w 8794662"/>
              <a:gd name="connsiteY1" fmla="*/ 1456968 h 2626944"/>
              <a:gd name="connsiteX2" fmla="*/ 649605 w 8794662"/>
              <a:gd name="connsiteY2" fmla="*/ 186594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21132 w 8794662"/>
              <a:gd name="connsiteY1" fmla="*/ 1456968 h 2626944"/>
              <a:gd name="connsiteX2" fmla="*/ 916305 w 8794662"/>
              <a:gd name="connsiteY2" fmla="*/ 195738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21132 w 8794662"/>
              <a:gd name="connsiteY1" fmla="*/ 1456968 h 2626944"/>
              <a:gd name="connsiteX2" fmla="*/ 954405 w 8794662"/>
              <a:gd name="connsiteY2" fmla="*/ 203358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21132 w 8794662"/>
              <a:gd name="connsiteY1" fmla="*/ 1456968 h 2626944"/>
              <a:gd name="connsiteX2" fmla="*/ 969645 w 8794662"/>
              <a:gd name="connsiteY2" fmla="*/ 203358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21132 w 8794662"/>
              <a:gd name="connsiteY1" fmla="*/ 1456968 h 2626944"/>
              <a:gd name="connsiteX2" fmla="*/ 969645 w 8794662"/>
              <a:gd name="connsiteY2" fmla="*/ 203358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74472 w 8794662"/>
              <a:gd name="connsiteY1" fmla="*/ 1525548 h 2626944"/>
              <a:gd name="connsiteX2" fmla="*/ 969645 w 8794662"/>
              <a:gd name="connsiteY2" fmla="*/ 203358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74472 w 8794662"/>
              <a:gd name="connsiteY1" fmla="*/ 1525548 h 2626944"/>
              <a:gd name="connsiteX2" fmla="*/ 969645 w 8794662"/>
              <a:gd name="connsiteY2" fmla="*/ 2033587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174472 w 8794662"/>
              <a:gd name="connsiteY1" fmla="*/ 1525548 h 2626944"/>
              <a:gd name="connsiteX2" fmla="*/ 1286352 w 8794662"/>
              <a:gd name="connsiteY2" fmla="*/ 2162175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79222 w 8794662"/>
              <a:gd name="connsiteY1" fmla="*/ 1380292 h 2626944"/>
              <a:gd name="connsiteX2" fmla="*/ 1286352 w 8794662"/>
              <a:gd name="connsiteY2" fmla="*/ 2162175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79222 w 8794662"/>
              <a:gd name="connsiteY1" fmla="*/ 1380292 h 2626944"/>
              <a:gd name="connsiteX2" fmla="*/ 1286352 w 8794662"/>
              <a:gd name="connsiteY2" fmla="*/ 2162175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79222 w 8794662"/>
              <a:gd name="connsiteY1" fmla="*/ 1380292 h 2626944"/>
              <a:gd name="connsiteX2" fmla="*/ 1286352 w 8794662"/>
              <a:gd name="connsiteY2" fmla="*/ 2162175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88747 w 8794662"/>
              <a:gd name="connsiteY1" fmla="*/ 1411249 h 2626944"/>
              <a:gd name="connsiteX2" fmla="*/ 1286352 w 8794662"/>
              <a:gd name="connsiteY2" fmla="*/ 2162175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88747 w 8794662"/>
              <a:gd name="connsiteY1" fmla="*/ 1411249 h 2626944"/>
              <a:gd name="connsiteX2" fmla="*/ 1286352 w 8794662"/>
              <a:gd name="connsiteY2" fmla="*/ 2162175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794662"/>
              <a:gd name="connsiteY0" fmla="*/ 1172527 h 2626944"/>
              <a:gd name="connsiteX1" fmla="*/ 88747 w 8794662"/>
              <a:gd name="connsiteY1" fmla="*/ 1411249 h 2626944"/>
              <a:gd name="connsiteX2" fmla="*/ 1286352 w 8794662"/>
              <a:gd name="connsiteY2" fmla="*/ 2162175 h 2626944"/>
              <a:gd name="connsiteX3" fmla="*/ 2914650 w 8794662"/>
              <a:gd name="connsiteY3" fmla="*/ 2450782 h 2626944"/>
              <a:gd name="connsiteX4" fmla="*/ 5133975 w 8794662"/>
              <a:gd name="connsiteY4" fmla="*/ 2267902 h 2626944"/>
              <a:gd name="connsiteX5" fmla="*/ 8345805 w 8794662"/>
              <a:gd name="connsiteY5" fmla="*/ 2595562 h 2626944"/>
              <a:gd name="connsiteX6" fmla="*/ 8764905 w 8794662"/>
              <a:gd name="connsiteY6" fmla="*/ 1214437 h 2626944"/>
              <a:gd name="connsiteX7" fmla="*/ 8307705 w 8794662"/>
              <a:gd name="connsiteY7" fmla="*/ 204787 h 2626944"/>
              <a:gd name="connsiteX8" fmla="*/ 7021830 w 8794662"/>
              <a:gd name="connsiteY8" fmla="*/ 0 h 2626944"/>
              <a:gd name="connsiteX0" fmla="*/ 0 w 8801805"/>
              <a:gd name="connsiteY0" fmla="*/ 1153477 h 2626944"/>
              <a:gd name="connsiteX1" fmla="*/ 95890 w 8801805"/>
              <a:gd name="connsiteY1" fmla="*/ 1411249 h 2626944"/>
              <a:gd name="connsiteX2" fmla="*/ 1293495 w 8801805"/>
              <a:gd name="connsiteY2" fmla="*/ 2162175 h 2626944"/>
              <a:gd name="connsiteX3" fmla="*/ 2921793 w 8801805"/>
              <a:gd name="connsiteY3" fmla="*/ 2450782 h 2626944"/>
              <a:gd name="connsiteX4" fmla="*/ 5141118 w 8801805"/>
              <a:gd name="connsiteY4" fmla="*/ 2267902 h 2626944"/>
              <a:gd name="connsiteX5" fmla="*/ 8352948 w 8801805"/>
              <a:gd name="connsiteY5" fmla="*/ 2595562 h 2626944"/>
              <a:gd name="connsiteX6" fmla="*/ 8772048 w 8801805"/>
              <a:gd name="connsiteY6" fmla="*/ 1214437 h 2626944"/>
              <a:gd name="connsiteX7" fmla="*/ 8314848 w 8801805"/>
              <a:gd name="connsiteY7" fmla="*/ 204787 h 2626944"/>
              <a:gd name="connsiteX8" fmla="*/ 7028973 w 8801805"/>
              <a:gd name="connsiteY8" fmla="*/ 0 h 2626944"/>
              <a:gd name="connsiteX0" fmla="*/ 0 w 8813277"/>
              <a:gd name="connsiteY0" fmla="*/ 1153477 h 2452372"/>
              <a:gd name="connsiteX1" fmla="*/ 95890 w 8813277"/>
              <a:gd name="connsiteY1" fmla="*/ 1411249 h 2452372"/>
              <a:gd name="connsiteX2" fmla="*/ 1293495 w 8813277"/>
              <a:gd name="connsiteY2" fmla="*/ 2162175 h 2452372"/>
              <a:gd name="connsiteX3" fmla="*/ 2921793 w 8813277"/>
              <a:gd name="connsiteY3" fmla="*/ 2450782 h 2452372"/>
              <a:gd name="connsiteX4" fmla="*/ 5141118 w 8813277"/>
              <a:gd name="connsiteY4" fmla="*/ 2267902 h 2452372"/>
              <a:gd name="connsiteX5" fmla="*/ 7369968 w 8813277"/>
              <a:gd name="connsiteY5" fmla="*/ 2046922 h 2452372"/>
              <a:gd name="connsiteX6" fmla="*/ 8772048 w 8813277"/>
              <a:gd name="connsiteY6" fmla="*/ 1214437 h 2452372"/>
              <a:gd name="connsiteX7" fmla="*/ 8314848 w 8813277"/>
              <a:gd name="connsiteY7" fmla="*/ 204787 h 2452372"/>
              <a:gd name="connsiteX8" fmla="*/ 7028973 w 8813277"/>
              <a:gd name="connsiteY8" fmla="*/ 0 h 2452372"/>
              <a:gd name="connsiteX0" fmla="*/ 0 w 8426979"/>
              <a:gd name="connsiteY0" fmla="*/ 1153477 h 2452372"/>
              <a:gd name="connsiteX1" fmla="*/ 95890 w 8426979"/>
              <a:gd name="connsiteY1" fmla="*/ 1411249 h 2452372"/>
              <a:gd name="connsiteX2" fmla="*/ 1293495 w 8426979"/>
              <a:gd name="connsiteY2" fmla="*/ 2162175 h 2452372"/>
              <a:gd name="connsiteX3" fmla="*/ 2921793 w 8426979"/>
              <a:gd name="connsiteY3" fmla="*/ 2450782 h 2452372"/>
              <a:gd name="connsiteX4" fmla="*/ 5141118 w 8426979"/>
              <a:gd name="connsiteY4" fmla="*/ 2267902 h 2452372"/>
              <a:gd name="connsiteX5" fmla="*/ 7369968 w 8426979"/>
              <a:gd name="connsiteY5" fmla="*/ 2046922 h 2452372"/>
              <a:gd name="connsiteX6" fmla="*/ 8253888 w 8426979"/>
              <a:gd name="connsiteY6" fmla="*/ 1214437 h 2452372"/>
              <a:gd name="connsiteX7" fmla="*/ 8314848 w 8426979"/>
              <a:gd name="connsiteY7" fmla="*/ 204787 h 2452372"/>
              <a:gd name="connsiteX8" fmla="*/ 7028973 w 8426979"/>
              <a:gd name="connsiteY8" fmla="*/ 0 h 2452372"/>
              <a:gd name="connsiteX0" fmla="*/ 0 w 8276995"/>
              <a:gd name="connsiteY0" fmla="*/ 1153477 h 2452372"/>
              <a:gd name="connsiteX1" fmla="*/ 95890 w 8276995"/>
              <a:gd name="connsiteY1" fmla="*/ 1411249 h 2452372"/>
              <a:gd name="connsiteX2" fmla="*/ 1293495 w 8276995"/>
              <a:gd name="connsiteY2" fmla="*/ 2162175 h 2452372"/>
              <a:gd name="connsiteX3" fmla="*/ 2921793 w 8276995"/>
              <a:gd name="connsiteY3" fmla="*/ 2450782 h 2452372"/>
              <a:gd name="connsiteX4" fmla="*/ 5141118 w 8276995"/>
              <a:gd name="connsiteY4" fmla="*/ 2267902 h 2452372"/>
              <a:gd name="connsiteX5" fmla="*/ 7369968 w 8276995"/>
              <a:gd name="connsiteY5" fmla="*/ 2046922 h 2452372"/>
              <a:gd name="connsiteX6" fmla="*/ 8253888 w 8276995"/>
              <a:gd name="connsiteY6" fmla="*/ 1214437 h 2452372"/>
              <a:gd name="connsiteX7" fmla="*/ 7933848 w 8276995"/>
              <a:gd name="connsiteY7" fmla="*/ 174307 h 2452372"/>
              <a:gd name="connsiteX8" fmla="*/ 7028973 w 8276995"/>
              <a:gd name="connsiteY8" fmla="*/ 0 h 2452372"/>
              <a:gd name="connsiteX0" fmla="*/ 0 w 8042790"/>
              <a:gd name="connsiteY0" fmla="*/ 1153477 h 2452372"/>
              <a:gd name="connsiteX1" fmla="*/ 95890 w 8042790"/>
              <a:gd name="connsiteY1" fmla="*/ 1411249 h 2452372"/>
              <a:gd name="connsiteX2" fmla="*/ 1293495 w 8042790"/>
              <a:gd name="connsiteY2" fmla="*/ 2162175 h 2452372"/>
              <a:gd name="connsiteX3" fmla="*/ 2921793 w 8042790"/>
              <a:gd name="connsiteY3" fmla="*/ 2450782 h 2452372"/>
              <a:gd name="connsiteX4" fmla="*/ 5141118 w 8042790"/>
              <a:gd name="connsiteY4" fmla="*/ 2267902 h 2452372"/>
              <a:gd name="connsiteX5" fmla="*/ 7369968 w 8042790"/>
              <a:gd name="connsiteY5" fmla="*/ 2046922 h 2452372"/>
              <a:gd name="connsiteX6" fmla="*/ 7964328 w 8042790"/>
              <a:gd name="connsiteY6" fmla="*/ 1130617 h 2452372"/>
              <a:gd name="connsiteX7" fmla="*/ 7933848 w 8042790"/>
              <a:gd name="connsiteY7" fmla="*/ 174307 h 2452372"/>
              <a:gd name="connsiteX8" fmla="*/ 7028973 w 8042790"/>
              <a:gd name="connsiteY8" fmla="*/ 0 h 2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42790" h="2452372">
                <a:moveTo>
                  <a:pt x="0" y="1153477"/>
                </a:moveTo>
                <a:cubicBezTo>
                  <a:pt x="34317" y="1272639"/>
                  <a:pt x="8101" y="1255674"/>
                  <a:pt x="95890" y="1411249"/>
                </a:cubicBezTo>
                <a:cubicBezTo>
                  <a:pt x="344174" y="1793519"/>
                  <a:pt x="822511" y="1988919"/>
                  <a:pt x="1293495" y="2162175"/>
                </a:cubicBezTo>
                <a:cubicBezTo>
                  <a:pt x="1764479" y="2335431"/>
                  <a:pt x="2280523" y="2433161"/>
                  <a:pt x="2921793" y="2450782"/>
                </a:cubicBezTo>
                <a:cubicBezTo>
                  <a:pt x="3563064" y="2468403"/>
                  <a:pt x="4399756" y="2335212"/>
                  <a:pt x="5141118" y="2267902"/>
                </a:cubicBezTo>
                <a:cubicBezTo>
                  <a:pt x="5882480" y="2200592"/>
                  <a:pt x="6899433" y="2236470"/>
                  <a:pt x="7369968" y="2046922"/>
                </a:cubicBezTo>
                <a:cubicBezTo>
                  <a:pt x="7840503" y="1857375"/>
                  <a:pt x="7870348" y="1442719"/>
                  <a:pt x="7964328" y="1130617"/>
                </a:cubicBezTo>
                <a:cubicBezTo>
                  <a:pt x="8058308" y="818515"/>
                  <a:pt x="8089741" y="362743"/>
                  <a:pt x="7933848" y="174307"/>
                </a:cubicBezTo>
                <a:cubicBezTo>
                  <a:pt x="7777955" y="-14129"/>
                  <a:pt x="7756048" y="43656"/>
                  <a:pt x="7028973" y="0"/>
                </a:cubicBezTo>
              </a:path>
            </a:pathLst>
          </a:cu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0A152824-8FA8-44FD-ABAA-2D5CCF3ABD4B}"/>
              </a:ext>
            </a:extLst>
          </p:cNvPr>
          <p:cNvSpPr/>
          <p:nvPr/>
        </p:nvSpPr>
        <p:spPr>
          <a:xfrm rot="751135">
            <a:off x="3787900" y="3739280"/>
            <a:ext cx="45719" cy="9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DF2C076C-EEDE-4BF6-990E-CD5DFEB5B14D}"/>
              </a:ext>
            </a:extLst>
          </p:cNvPr>
          <p:cNvSpPr/>
          <p:nvPr/>
        </p:nvSpPr>
        <p:spPr>
          <a:xfrm rot="21445662">
            <a:off x="3741685" y="5131342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E7E75739-2849-493F-A740-C7464945A9B5}"/>
              </a:ext>
            </a:extLst>
          </p:cNvPr>
          <p:cNvSpPr/>
          <p:nvPr/>
        </p:nvSpPr>
        <p:spPr>
          <a:xfrm>
            <a:off x="5947700" y="1803790"/>
            <a:ext cx="116795" cy="121868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0E6F922F-623F-419A-9B5B-5FA18C9ABA39}"/>
              </a:ext>
            </a:extLst>
          </p:cNvPr>
          <p:cNvSpPr/>
          <p:nvPr/>
        </p:nvSpPr>
        <p:spPr>
          <a:xfrm rot="18458948">
            <a:off x="7073801" y="1846249"/>
            <a:ext cx="6827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D4E8D1E4-5471-4E0F-B4F6-A051F7829DD3}"/>
              </a:ext>
            </a:extLst>
          </p:cNvPr>
          <p:cNvCxnSpPr>
            <a:cxnSpLocks/>
            <a:stCxn id="389" idx="3"/>
            <a:endCxn id="116" idx="6"/>
          </p:cNvCxnSpPr>
          <p:nvPr/>
        </p:nvCxnSpPr>
        <p:spPr>
          <a:xfrm rot="10800000">
            <a:off x="5553870" y="1862479"/>
            <a:ext cx="1901861" cy="66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AD0BD66F-8AD4-4364-BC7D-61DBA8B1F9B8}"/>
              </a:ext>
            </a:extLst>
          </p:cNvPr>
          <p:cNvSpPr/>
          <p:nvPr/>
        </p:nvSpPr>
        <p:spPr>
          <a:xfrm>
            <a:off x="692511" y="3295222"/>
            <a:ext cx="1626633" cy="4979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Route Choice</a:t>
            </a:r>
          </a:p>
        </p:txBody>
      </p:sp>
      <p:cxnSp>
        <p:nvCxnSpPr>
          <p:cNvPr id="523" name="Connector: Elbow 522">
            <a:extLst>
              <a:ext uri="{FF2B5EF4-FFF2-40B4-BE49-F238E27FC236}">
                <a16:creationId xmlns:a16="http://schemas.microsoft.com/office/drawing/2014/main" id="{E306C8CB-CA29-460D-864D-43E59B96A7B9}"/>
              </a:ext>
            </a:extLst>
          </p:cNvPr>
          <p:cNvCxnSpPr>
            <a:stCxn id="113" idx="6"/>
            <a:endCxn id="8" idx="3"/>
          </p:cNvCxnSpPr>
          <p:nvPr/>
        </p:nvCxnSpPr>
        <p:spPr>
          <a:xfrm>
            <a:off x="5484064" y="2051812"/>
            <a:ext cx="108469" cy="933700"/>
          </a:xfrm>
          <a:prstGeom prst="bentConnector3">
            <a:avLst>
              <a:gd name="adj1" fmla="val 25513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76171947-2257-4548-BC4A-40B793E8B6A7}"/>
              </a:ext>
            </a:extLst>
          </p:cNvPr>
          <p:cNvCxnSpPr>
            <a:cxnSpLocks/>
            <a:endCxn id="7" idx="2"/>
          </p:cNvCxnSpPr>
          <p:nvPr/>
        </p:nvCxnSpPr>
        <p:spPr>
          <a:xfrm flipH="1">
            <a:off x="5556319" y="2453164"/>
            <a:ext cx="198814" cy="424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Connector: Elbow 530">
            <a:extLst>
              <a:ext uri="{FF2B5EF4-FFF2-40B4-BE49-F238E27FC236}">
                <a16:creationId xmlns:a16="http://schemas.microsoft.com/office/drawing/2014/main" id="{AF9C439F-1A91-4920-968C-6E6FC0F4A83F}"/>
              </a:ext>
            </a:extLst>
          </p:cNvPr>
          <p:cNvCxnSpPr>
            <a:cxnSpLocks/>
            <a:stCxn id="532" idx="6"/>
            <a:endCxn id="132" idx="6"/>
          </p:cNvCxnSpPr>
          <p:nvPr/>
        </p:nvCxnSpPr>
        <p:spPr>
          <a:xfrm flipH="1">
            <a:off x="5534592" y="3073596"/>
            <a:ext cx="56263" cy="364564"/>
          </a:xfrm>
          <a:prstGeom prst="bentConnector3">
            <a:avLst>
              <a:gd name="adj1" fmla="val -40630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Connector: Elbow 533">
            <a:extLst>
              <a:ext uri="{FF2B5EF4-FFF2-40B4-BE49-F238E27FC236}">
                <a16:creationId xmlns:a16="http://schemas.microsoft.com/office/drawing/2014/main" id="{F9D90DAE-881B-40A6-ACFE-380DF04400AB}"/>
              </a:ext>
            </a:extLst>
          </p:cNvPr>
          <p:cNvCxnSpPr>
            <a:cxnSpLocks/>
            <a:stCxn id="535" idx="2"/>
            <a:endCxn id="15" idx="2"/>
          </p:cNvCxnSpPr>
          <p:nvPr/>
        </p:nvCxnSpPr>
        <p:spPr>
          <a:xfrm rot="10800000" flipV="1">
            <a:off x="3965902" y="1866331"/>
            <a:ext cx="58421" cy="2303088"/>
          </a:xfrm>
          <a:prstGeom prst="bentConnector3">
            <a:avLst>
              <a:gd name="adj1" fmla="val 434229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41A6A673-9A27-41D6-A2EE-1CCA6650BF4E}"/>
              </a:ext>
            </a:extLst>
          </p:cNvPr>
          <p:cNvCxnSpPr>
            <a:cxnSpLocks/>
            <a:stCxn id="7" idx="5"/>
          </p:cNvCxnSpPr>
          <p:nvPr/>
        </p:nvCxnSpPr>
        <p:spPr>
          <a:xfrm flipH="1">
            <a:off x="3778135" y="2457402"/>
            <a:ext cx="223982" cy="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Rectangle 511">
            <a:extLst>
              <a:ext uri="{FF2B5EF4-FFF2-40B4-BE49-F238E27FC236}">
                <a16:creationId xmlns:a16="http://schemas.microsoft.com/office/drawing/2014/main" id="{AEFE20F2-4BAA-4E57-B952-68883AD6C3F5}"/>
              </a:ext>
            </a:extLst>
          </p:cNvPr>
          <p:cNvSpPr/>
          <p:nvPr/>
        </p:nvSpPr>
        <p:spPr>
          <a:xfrm>
            <a:off x="3715074" y="2966623"/>
            <a:ext cx="114804" cy="6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B7894133-B075-4DA9-BFC3-0F4CA2211F33}"/>
              </a:ext>
            </a:extLst>
          </p:cNvPr>
          <p:cNvSpPr/>
          <p:nvPr/>
        </p:nvSpPr>
        <p:spPr>
          <a:xfrm>
            <a:off x="3753355" y="3505192"/>
            <a:ext cx="114804" cy="6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44" name="Connector: Elbow 543">
            <a:extLst>
              <a:ext uri="{FF2B5EF4-FFF2-40B4-BE49-F238E27FC236}">
                <a16:creationId xmlns:a16="http://schemas.microsoft.com/office/drawing/2014/main" id="{A50F6671-DC78-4417-A317-71D0C1E260E0}"/>
              </a:ext>
            </a:extLst>
          </p:cNvPr>
          <p:cNvCxnSpPr>
            <a:stCxn id="14" idx="2"/>
            <a:endCxn id="16" idx="2"/>
          </p:cNvCxnSpPr>
          <p:nvPr/>
        </p:nvCxnSpPr>
        <p:spPr>
          <a:xfrm rot="10800000" flipV="1">
            <a:off x="3965901" y="3545313"/>
            <a:ext cx="12700" cy="1248206"/>
          </a:xfrm>
          <a:prstGeom prst="bentConnector3">
            <a:avLst>
              <a:gd name="adj1" fmla="val 2575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Connector: Elbow 550">
            <a:extLst>
              <a:ext uri="{FF2B5EF4-FFF2-40B4-BE49-F238E27FC236}">
                <a16:creationId xmlns:a16="http://schemas.microsoft.com/office/drawing/2014/main" id="{7D057E7B-743B-48FA-9817-0246A3FC9776}"/>
              </a:ext>
            </a:extLst>
          </p:cNvPr>
          <p:cNvCxnSpPr>
            <a:cxnSpLocks/>
            <a:stCxn id="163" idx="6"/>
            <a:endCxn id="15" idx="6"/>
          </p:cNvCxnSpPr>
          <p:nvPr/>
        </p:nvCxnSpPr>
        <p:spPr>
          <a:xfrm>
            <a:off x="5501074" y="3658939"/>
            <a:ext cx="91460" cy="510480"/>
          </a:xfrm>
          <a:prstGeom prst="bentConnector3">
            <a:avLst>
              <a:gd name="adj1" fmla="val 33692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Freeform: Shape 559">
            <a:extLst>
              <a:ext uri="{FF2B5EF4-FFF2-40B4-BE49-F238E27FC236}">
                <a16:creationId xmlns:a16="http://schemas.microsoft.com/office/drawing/2014/main" id="{322E1171-6175-4C8B-A54D-BDF9C59A4262}"/>
              </a:ext>
            </a:extLst>
          </p:cNvPr>
          <p:cNvSpPr/>
          <p:nvPr/>
        </p:nvSpPr>
        <p:spPr>
          <a:xfrm>
            <a:off x="5598133" y="1862321"/>
            <a:ext cx="1864517" cy="1685621"/>
          </a:xfrm>
          <a:custGeom>
            <a:avLst/>
            <a:gdLst>
              <a:gd name="connsiteX0" fmla="*/ 1828800 w 1828800"/>
              <a:gd name="connsiteY0" fmla="*/ 150334 h 1958954"/>
              <a:gd name="connsiteX1" fmla="*/ 830580 w 1828800"/>
              <a:gd name="connsiteY1" fmla="*/ 157954 h 1958954"/>
              <a:gd name="connsiteX2" fmla="*/ 617220 w 1828800"/>
              <a:gd name="connsiteY2" fmla="*/ 1773394 h 1958954"/>
              <a:gd name="connsiteX3" fmla="*/ 0 w 1828800"/>
              <a:gd name="connsiteY3" fmla="*/ 1857214 h 1958954"/>
              <a:gd name="connsiteX0" fmla="*/ 1828800 w 1828800"/>
              <a:gd name="connsiteY0" fmla="*/ 126676 h 1856328"/>
              <a:gd name="connsiteX1" fmla="*/ 830580 w 1828800"/>
              <a:gd name="connsiteY1" fmla="*/ 134296 h 1856328"/>
              <a:gd name="connsiteX2" fmla="*/ 701040 w 1828800"/>
              <a:gd name="connsiteY2" fmla="*/ 1406836 h 1856328"/>
              <a:gd name="connsiteX3" fmla="*/ 0 w 1828800"/>
              <a:gd name="connsiteY3" fmla="*/ 1833556 h 1856328"/>
              <a:gd name="connsiteX0" fmla="*/ 1828800 w 1828800"/>
              <a:gd name="connsiteY0" fmla="*/ 126676 h 1833556"/>
              <a:gd name="connsiteX1" fmla="*/ 830580 w 1828800"/>
              <a:gd name="connsiteY1" fmla="*/ 134296 h 1833556"/>
              <a:gd name="connsiteX2" fmla="*/ 701040 w 1828800"/>
              <a:gd name="connsiteY2" fmla="*/ 1406836 h 1833556"/>
              <a:gd name="connsiteX3" fmla="*/ 0 w 1828800"/>
              <a:gd name="connsiteY3" fmla="*/ 1833556 h 1833556"/>
              <a:gd name="connsiteX0" fmla="*/ 1828800 w 1828800"/>
              <a:gd name="connsiteY0" fmla="*/ 151935 h 1939815"/>
              <a:gd name="connsiteX1" fmla="*/ 830580 w 1828800"/>
              <a:gd name="connsiteY1" fmla="*/ 159555 h 1939815"/>
              <a:gd name="connsiteX2" fmla="*/ 685800 w 1828800"/>
              <a:gd name="connsiteY2" fmla="*/ 1797855 h 1939815"/>
              <a:gd name="connsiteX3" fmla="*/ 0 w 1828800"/>
              <a:gd name="connsiteY3" fmla="*/ 1858815 h 1939815"/>
              <a:gd name="connsiteX0" fmla="*/ 1828800 w 1828800"/>
              <a:gd name="connsiteY0" fmla="*/ 151935 h 1858815"/>
              <a:gd name="connsiteX1" fmla="*/ 830580 w 1828800"/>
              <a:gd name="connsiteY1" fmla="*/ 159555 h 1858815"/>
              <a:gd name="connsiteX2" fmla="*/ 685800 w 1828800"/>
              <a:gd name="connsiteY2" fmla="*/ 1797855 h 1858815"/>
              <a:gd name="connsiteX3" fmla="*/ 0 w 1828800"/>
              <a:gd name="connsiteY3" fmla="*/ 1858815 h 1858815"/>
              <a:gd name="connsiteX0" fmla="*/ 1828800 w 1828800"/>
              <a:gd name="connsiteY0" fmla="*/ 155145 h 1862025"/>
              <a:gd name="connsiteX1" fmla="*/ 830580 w 1828800"/>
              <a:gd name="connsiteY1" fmla="*/ 162765 h 1862025"/>
              <a:gd name="connsiteX2" fmla="*/ 685800 w 1828800"/>
              <a:gd name="connsiteY2" fmla="*/ 1846785 h 1862025"/>
              <a:gd name="connsiteX3" fmla="*/ 0 w 1828800"/>
              <a:gd name="connsiteY3" fmla="*/ 1862025 h 1862025"/>
              <a:gd name="connsiteX0" fmla="*/ 1828800 w 1828800"/>
              <a:gd name="connsiteY0" fmla="*/ 155145 h 1862025"/>
              <a:gd name="connsiteX1" fmla="*/ 830580 w 1828800"/>
              <a:gd name="connsiteY1" fmla="*/ 162765 h 1862025"/>
              <a:gd name="connsiteX2" fmla="*/ 685800 w 1828800"/>
              <a:gd name="connsiteY2" fmla="*/ 1846785 h 1862025"/>
              <a:gd name="connsiteX3" fmla="*/ 0 w 1828800"/>
              <a:gd name="connsiteY3" fmla="*/ 1862025 h 1862025"/>
              <a:gd name="connsiteX0" fmla="*/ 1828800 w 1828800"/>
              <a:gd name="connsiteY0" fmla="*/ 155145 h 1862025"/>
              <a:gd name="connsiteX1" fmla="*/ 830580 w 1828800"/>
              <a:gd name="connsiteY1" fmla="*/ 162765 h 1862025"/>
              <a:gd name="connsiteX2" fmla="*/ 765810 w 1828800"/>
              <a:gd name="connsiteY2" fmla="*/ 856662 h 1862025"/>
              <a:gd name="connsiteX3" fmla="*/ 685800 w 1828800"/>
              <a:gd name="connsiteY3" fmla="*/ 1846785 h 1862025"/>
              <a:gd name="connsiteX4" fmla="*/ 0 w 1828800"/>
              <a:gd name="connsiteY4" fmla="*/ 1862025 h 1862025"/>
              <a:gd name="connsiteX0" fmla="*/ 1828800 w 1828800"/>
              <a:gd name="connsiteY0" fmla="*/ 155145 h 1862025"/>
              <a:gd name="connsiteX1" fmla="*/ 830580 w 1828800"/>
              <a:gd name="connsiteY1" fmla="*/ 162765 h 1862025"/>
              <a:gd name="connsiteX2" fmla="*/ 765810 w 1828800"/>
              <a:gd name="connsiteY2" fmla="*/ 856662 h 1862025"/>
              <a:gd name="connsiteX3" fmla="*/ 685800 w 1828800"/>
              <a:gd name="connsiteY3" fmla="*/ 1846785 h 1862025"/>
              <a:gd name="connsiteX4" fmla="*/ 0 w 1828800"/>
              <a:gd name="connsiteY4" fmla="*/ 1862025 h 1862025"/>
              <a:gd name="connsiteX0" fmla="*/ 1828800 w 1828800"/>
              <a:gd name="connsiteY0" fmla="*/ 155145 h 1863379"/>
              <a:gd name="connsiteX1" fmla="*/ 830580 w 1828800"/>
              <a:gd name="connsiteY1" fmla="*/ 162765 h 1863379"/>
              <a:gd name="connsiteX2" fmla="*/ 765810 w 1828800"/>
              <a:gd name="connsiteY2" fmla="*/ 856662 h 1863379"/>
              <a:gd name="connsiteX3" fmla="*/ 685800 w 1828800"/>
              <a:gd name="connsiteY3" fmla="*/ 1846785 h 1863379"/>
              <a:gd name="connsiteX4" fmla="*/ 0 w 1828800"/>
              <a:gd name="connsiteY4" fmla="*/ 1862025 h 1863379"/>
              <a:gd name="connsiteX0" fmla="*/ 1828800 w 1828800"/>
              <a:gd name="connsiteY0" fmla="*/ 155145 h 1869524"/>
              <a:gd name="connsiteX1" fmla="*/ 830580 w 1828800"/>
              <a:gd name="connsiteY1" fmla="*/ 162765 h 1869524"/>
              <a:gd name="connsiteX2" fmla="*/ 765810 w 1828800"/>
              <a:gd name="connsiteY2" fmla="*/ 856662 h 1869524"/>
              <a:gd name="connsiteX3" fmla="*/ 685800 w 1828800"/>
              <a:gd name="connsiteY3" fmla="*/ 1856310 h 1869524"/>
              <a:gd name="connsiteX4" fmla="*/ 0 w 1828800"/>
              <a:gd name="connsiteY4" fmla="*/ 1862025 h 1869524"/>
              <a:gd name="connsiteX0" fmla="*/ 1864518 w 1864518"/>
              <a:gd name="connsiteY0" fmla="*/ 155145 h 1923603"/>
              <a:gd name="connsiteX1" fmla="*/ 866298 w 1864518"/>
              <a:gd name="connsiteY1" fmla="*/ 162765 h 1923603"/>
              <a:gd name="connsiteX2" fmla="*/ 801528 w 1864518"/>
              <a:gd name="connsiteY2" fmla="*/ 856662 h 1923603"/>
              <a:gd name="connsiteX3" fmla="*/ 721518 w 1864518"/>
              <a:gd name="connsiteY3" fmla="*/ 1856310 h 1923603"/>
              <a:gd name="connsiteX4" fmla="*/ 0 w 1864518"/>
              <a:gd name="connsiteY4" fmla="*/ 1838213 h 1923603"/>
              <a:gd name="connsiteX0" fmla="*/ 1864518 w 1864518"/>
              <a:gd name="connsiteY0" fmla="*/ 155145 h 1844240"/>
              <a:gd name="connsiteX1" fmla="*/ 866298 w 1864518"/>
              <a:gd name="connsiteY1" fmla="*/ 162765 h 1844240"/>
              <a:gd name="connsiteX2" fmla="*/ 801528 w 1864518"/>
              <a:gd name="connsiteY2" fmla="*/ 856662 h 1844240"/>
              <a:gd name="connsiteX3" fmla="*/ 750093 w 1864518"/>
              <a:gd name="connsiteY3" fmla="*/ 1727722 h 1844240"/>
              <a:gd name="connsiteX4" fmla="*/ 0 w 1864518"/>
              <a:gd name="connsiteY4" fmla="*/ 1838213 h 1844240"/>
              <a:gd name="connsiteX0" fmla="*/ 1864518 w 1864518"/>
              <a:gd name="connsiteY0" fmla="*/ 155145 h 1844240"/>
              <a:gd name="connsiteX1" fmla="*/ 866298 w 1864518"/>
              <a:gd name="connsiteY1" fmla="*/ 162765 h 1844240"/>
              <a:gd name="connsiteX2" fmla="*/ 801528 w 1864518"/>
              <a:gd name="connsiteY2" fmla="*/ 856662 h 1844240"/>
              <a:gd name="connsiteX3" fmla="*/ 750093 w 1864518"/>
              <a:gd name="connsiteY3" fmla="*/ 1727722 h 1844240"/>
              <a:gd name="connsiteX4" fmla="*/ 0 w 1864518"/>
              <a:gd name="connsiteY4" fmla="*/ 1838213 h 1844240"/>
              <a:gd name="connsiteX0" fmla="*/ 1864518 w 1864518"/>
              <a:gd name="connsiteY0" fmla="*/ 155145 h 1844240"/>
              <a:gd name="connsiteX1" fmla="*/ 866298 w 1864518"/>
              <a:gd name="connsiteY1" fmla="*/ 162765 h 1844240"/>
              <a:gd name="connsiteX2" fmla="*/ 801528 w 1864518"/>
              <a:gd name="connsiteY2" fmla="*/ 856662 h 1844240"/>
              <a:gd name="connsiteX3" fmla="*/ 750093 w 1864518"/>
              <a:gd name="connsiteY3" fmla="*/ 1727722 h 1844240"/>
              <a:gd name="connsiteX4" fmla="*/ 0 w 1864518"/>
              <a:gd name="connsiteY4" fmla="*/ 1838213 h 1844240"/>
              <a:gd name="connsiteX0" fmla="*/ 1864518 w 1864518"/>
              <a:gd name="connsiteY0" fmla="*/ 155145 h 1844240"/>
              <a:gd name="connsiteX1" fmla="*/ 866298 w 1864518"/>
              <a:gd name="connsiteY1" fmla="*/ 162765 h 1844240"/>
              <a:gd name="connsiteX2" fmla="*/ 801528 w 1864518"/>
              <a:gd name="connsiteY2" fmla="*/ 856662 h 1844240"/>
              <a:gd name="connsiteX3" fmla="*/ 750093 w 1864518"/>
              <a:gd name="connsiteY3" fmla="*/ 1727722 h 1844240"/>
              <a:gd name="connsiteX4" fmla="*/ 0 w 1864518"/>
              <a:gd name="connsiteY4" fmla="*/ 1838213 h 1844240"/>
              <a:gd name="connsiteX0" fmla="*/ 1864518 w 1864518"/>
              <a:gd name="connsiteY0" fmla="*/ 155145 h 1851780"/>
              <a:gd name="connsiteX1" fmla="*/ 866298 w 1864518"/>
              <a:gd name="connsiteY1" fmla="*/ 162765 h 1851780"/>
              <a:gd name="connsiteX2" fmla="*/ 777716 w 1864518"/>
              <a:gd name="connsiteY2" fmla="*/ 713787 h 1851780"/>
              <a:gd name="connsiteX3" fmla="*/ 750093 w 1864518"/>
              <a:gd name="connsiteY3" fmla="*/ 1727722 h 1851780"/>
              <a:gd name="connsiteX4" fmla="*/ 0 w 1864518"/>
              <a:gd name="connsiteY4" fmla="*/ 1838213 h 1851780"/>
              <a:gd name="connsiteX0" fmla="*/ 1864518 w 1864518"/>
              <a:gd name="connsiteY0" fmla="*/ 155145 h 1851780"/>
              <a:gd name="connsiteX1" fmla="*/ 866298 w 1864518"/>
              <a:gd name="connsiteY1" fmla="*/ 162765 h 1851780"/>
              <a:gd name="connsiteX2" fmla="*/ 777716 w 1864518"/>
              <a:gd name="connsiteY2" fmla="*/ 713787 h 1851780"/>
              <a:gd name="connsiteX3" fmla="*/ 750093 w 1864518"/>
              <a:gd name="connsiteY3" fmla="*/ 1727722 h 1851780"/>
              <a:gd name="connsiteX4" fmla="*/ 0 w 1864518"/>
              <a:gd name="connsiteY4" fmla="*/ 1838213 h 1851780"/>
              <a:gd name="connsiteX0" fmla="*/ 1864518 w 1864518"/>
              <a:gd name="connsiteY0" fmla="*/ 155145 h 1851780"/>
              <a:gd name="connsiteX1" fmla="*/ 866298 w 1864518"/>
              <a:gd name="connsiteY1" fmla="*/ 162765 h 1851780"/>
              <a:gd name="connsiteX2" fmla="*/ 777716 w 1864518"/>
              <a:gd name="connsiteY2" fmla="*/ 713787 h 1851780"/>
              <a:gd name="connsiteX3" fmla="*/ 750093 w 1864518"/>
              <a:gd name="connsiteY3" fmla="*/ 1727722 h 1851780"/>
              <a:gd name="connsiteX4" fmla="*/ 0 w 1864518"/>
              <a:gd name="connsiteY4" fmla="*/ 1838213 h 1851780"/>
              <a:gd name="connsiteX0" fmla="*/ 1864518 w 1864518"/>
              <a:gd name="connsiteY0" fmla="*/ 57215 h 1753850"/>
              <a:gd name="connsiteX1" fmla="*/ 866298 w 1864518"/>
              <a:gd name="connsiteY1" fmla="*/ 64835 h 1753850"/>
              <a:gd name="connsiteX2" fmla="*/ 777716 w 1864518"/>
              <a:gd name="connsiteY2" fmla="*/ 615857 h 1753850"/>
              <a:gd name="connsiteX3" fmla="*/ 750093 w 1864518"/>
              <a:gd name="connsiteY3" fmla="*/ 1629792 h 1753850"/>
              <a:gd name="connsiteX4" fmla="*/ 0 w 1864518"/>
              <a:gd name="connsiteY4" fmla="*/ 1740283 h 1753850"/>
              <a:gd name="connsiteX0" fmla="*/ 1864518 w 1864518"/>
              <a:gd name="connsiteY0" fmla="*/ 0 h 1696635"/>
              <a:gd name="connsiteX1" fmla="*/ 866298 w 1864518"/>
              <a:gd name="connsiteY1" fmla="*/ 7620 h 1696635"/>
              <a:gd name="connsiteX2" fmla="*/ 777716 w 1864518"/>
              <a:gd name="connsiteY2" fmla="*/ 558642 h 1696635"/>
              <a:gd name="connsiteX3" fmla="*/ 750093 w 1864518"/>
              <a:gd name="connsiteY3" fmla="*/ 1572577 h 1696635"/>
              <a:gd name="connsiteX4" fmla="*/ 0 w 1864518"/>
              <a:gd name="connsiteY4" fmla="*/ 1683068 h 1696635"/>
              <a:gd name="connsiteX0" fmla="*/ 1864518 w 1864518"/>
              <a:gd name="connsiteY0" fmla="*/ 130 h 1696765"/>
              <a:gd name="connsiteX1" fmla="*/ 866298 w 1864518"/>
              <a:gd name="connsiteY1" fmla="*/ 607 h 1696765"/>
              <a:gd name="connsiteX2" fmla="*/ 777716 w 1864518"/>
              <a:gd name="connsiteY2" fmla="*/ 558772 h 1696765"/>
              <a:gd name="connsiteX3" fmla="*/ 750093 w 1864518"/>
              <a:gd name="connsiteY3" fmla="*/ 1572707 h 1696765"/>
              <a:gd name="connsiteX4" fmla="*/ 0 w 1864518"/>
              <a:gd name="connsiteY4" fmla="*/ 1683198 h 1696765"/>
              <a:gd name="connsiteX0" fmla="*/ 1864518 w 1864518"/>
              <a:gd name="connsiteY0" fmla="*/ 130 h 1696765"/>
              <a:gd name="connsiteX1" fmla="*/ 866298 w 1864518"/>
              <a:gd name="connsiteY1" fmla="*/ 607 h 1696765"/>
              <a:gd name="connsiteX2" fmla="*/ 777716 w 1864518"/>
              <a:gd name="connsiteY2" fmla="*/ 558772 h 1696765"/>
              <a:gd name="connsiteX3" fmla="*/ 750093 w 1864518"/>
              <a:gd name="connsiteY3" fmla="*/ 1572707 h 1696765"/>
              <a:gd name="connsiteX4" fmla="*/ 0 w 1864518"/>
              <a:gd name="connsiteY4" fmla="*/ 1683198 h 1696765"/>
              <a:gd name="connsiteX0" fmla="*/ 1864518 w 1864518"/>
              <a:gd name="connsiteY0" fmla="*/ 130 h 1696765"/>
              <a:gd name="connsiteX1" fmla="*/ 866298 w 1864518"/>
              <a:gd name="connsiteY1" fmla="*/ 607 h 1696765"/>
              <a:gd name="connsiteX2" fmla="*/ 777716 w 1864518"/>
              <a:gd name="connsiteY2" fmla="*/ 558772 h 1696765"/>
              <a:gd name="connsiteX3" fmla="*/ 750093 w 1864518"/>
              <a:gd name="connsiteY3" fmla="*/ 1572707 h 1696765"/>
              <a:gd name="connsiteX4" fmla="*/ 0 w 1864518"/>
              <a:gd name="connsiteY4" fmla="*/ 1683198 h 1696765"/>
              <a:gd name="connsiteX0" fmla="*/ 1864518 w 1864518"/>
              <a:gd name="connsiteY0" fmla="*/ 130 h 1696765"/>
              <a:gd name="connsiteX1" fmla="*/ 866298 w 1864518"/>
              <a:gd name="connsiteY1" fmla="*/ 607 h 1696765"/>
              <a:gd name="connsiteX2" fmla="*/ 777716 w 1864518"/>
              <a:gd name="connsiteY2" fmla="*/ 558772 h 1696765"/>
              <a:gd name="connsiteX3" fmla="*/ 750093 w 1864518"/>
              <a:gd name="connsiteY3" fmla="*/ 1572707 h 1696765"/>
              <a:gd name="connsiteX4" fmla="*/ 0 w 1864518"/>
              <a:gd name="connsiteY4" fmla="*/ 1683198 h 1696765"/>
              <a:gd name="connsiteX0" fmla="*/ 1864518 w 1864518"/>
              <a:gd name="connsiteY0" fmla="*/ 130 h 1697036"/>
              <a:gd name="connsiteX1" fmla="*/ 866298 w 1864518"/>
              <a:gd name="connsiteY1" fmla="*/ 607 h 1697036"/>
              <a:gd name="connsiteX2" fmla="*/ 832485 w 1864518"/>
              <a:gd name="connsiteY2" fmla="*/ 554010 h 1697036"/>
              <a:gd name="connsiteX3" fmla="*/ 750093 w 1864518"/>
              <a:gd name="connsiteY3" fmla="*/ 1572707 h 1697036"/>
              <a:gd name="connsiteX4" fmla="*/ 0 w 1864518"/>
              <a:gd name="connsiteY4" fmla="*/ 1683198 h 1697036"/>
              <a:gd name="connsiteX0" fmla="*/ 1864518 w 1864518"/>
              <a:gd name="connsiteY0" fmla="*/ 130 h 1697036"/>
              <a:gd name="connsiteX1" fmla="*/ 866298 w 1864518"/>
              <a:gd name="connsiteY1" fmla="*/ 607 h 1697036"/>
              <a:gd name="connsiteX2" fmla="*/ 832485 w 1864518"/>
              <a:gd name="connsiteY2" fmla="*/ 554010 h 1697036"/>
              <a:gd name="connsiteX3" fmla="*/ 750093 w 1864518"/>
              <a:gd name="connsiteY3" fmla="*/ 1572707 h 1697036"/>
              <a:gd name="connsiteX4" fmla="*/ 0 w 1864518"/>
              <a:gd name="connsiteY4" fmla="*/ 1683198 h 1697036"/>
              <a:gd name="connsiteX0" fmla="*/ 1864518 w 1864518"/>
              <a:gd name="connsiteY0" fmla="*/ 130 h 1697036"/>
              <a:gd name="connsiteX1" fmla="*/ 866298 w 1864518"/>
              <a:gd name="connsiteY1" fmla="*/ 607 h 1697036"/>
              <a:gd name="connsiteX2" fmla="*/ 832485 w 1864518"/>
              <a:gd name="connsiteY2" fmla="*/ 554010 h 1697036"/>
              <a:gd name="connsiteX3" fmla="*/ 750093 w 1864518"/>
              <a:gd name="connsiteY3" fmla="*/ 1572707 h 1697036"/>
              <a:gd name="connsiteX4" fmla="*/ 0 w 1864518"/>
              <a:gd name="connsiteY4" fmla="*/ 1683198 h 1697036"/>
              <a:gd name="connsiteX0" fmla="*/ 1864518 w 1864518"/>
              <a:gd name="connsiteY0" fmla="*/ 130 h 1697036"/>
              <a:gd name="connsiteX1" fmla="*/ 866298 w 1864518"/>
              <a:gd name="connsiteY1" fmla="*/ 607 h 1697036"/>
              <a:gd name="connsiteX2" fmla="*/ 832485 w 1864518"/>
              <a:gd name="connsiteY2" fmla="*/ 554010 h 1697036"/>
              <a:gd name="connsiteX3" fmla="*/ 750093 w 1864518"/>
              <a:gd name="connsiteY3" fmla="*/ 1572707 h 1697036"/>
              <a:gd name="connsiteX4" fmla="*/ 0 w 1864518"/>
              <a:gd name="connsiteY4" fmla="*/ 1683198 h 1697036"/>
              <a:gd name="connsiteX0" fmla="*/ 1864518 w 1864518"/>
              <a:gd name="connsiteY0" fmla="*/ 130 h 1696361"/>
              <a:gd name="connsiteX1" fmla="*/ 866298 w 1864518"/>
              <a:gd name="connsiteY1" fmla="*/ 607 h 1696361"/>
              <a:gd name="connsiteX2" fmla="*/ 808673 w 1864518"/>
              <a:gd name="connsiteY2" fmla="*/ 565916 h 1696361"/>
              <a:gd name="connsiteX3" fmla="*/ 750093 w 1864518"/>
              <a:gd name="connsiteY3" fmla="*/ 1572707 h 1696361"/>
              <a:gd name="connsiteX4" fmla="*/ 0 w 1864518"/>
              <a:gd name="connsiteY4" fmla="*/ 1683198 h 1696361"/>
              <a:gd name="connsiteX0" fmla="*/ 1864518 w 1864518"/>
              <a:gd name="connsiteY0" fmla="*/ 130 h 1696361"/>
              <a:gd name="connsiteX1" fmla="*/ 866298 w 1864518"/>
              <a:gd name="connsiteY1" fmla="*/ 607 h 1696361"/>
              <a:gd name="connsiteX2" fmla="*/ 808673 w 1864518"/>
              <a:gd name="connsiteY2" fmla="*/ 565916 h 1696361"/>
              <a:gd name="connsiteX3" fmla="*/ 750093 w 1864518"/>
              <a:gd name="connsiteY3" fmla="*/ 1572707 h 1696361"/>
              <a:gd name="connsiteX4" fmla="*/ 0 w 1864518"/>
              <a:gd name="connsiteY4" fmla="*/ 1683198 h 1696361"/>
              <a:gd name="connsiteX0" fmla="*/ 1864518 w 1864518"/>
              <a:gd name="connsiteY0" fmla="*/ 130 h 1696361"/>
              <a:gd name="connsiteX1" fmla="*/ 866298 w 1864518"/>
              <a:gd name="connsiteY1" fmla="*/ 607 h 1696361"/>
              <a:gd name="connsiteX2" fmla="*/ 808673 w 1864518"/>
              <a:gd name="connsiteY2" fmla="*/ 565916 h 1696361"/>
              <a:gd name="connsiteX3" fmla="*/ 750093 w 1864518"/>
              <a:gd name="connsiteY3" fmla="*/ 1572707 h 1696361"/>
              <a:gd name="connsiteX4" fmla="*/ 0 w 1864518"/>
              <a:gd name="connsiteY4" fmla="*/ 1683198 h 1696361"/>
              <a:gd name="connsiteX0" fmla="*/ 1864518 w 1864518"/>
              <a:gd name="connsiteY0" fmla="*/ 130 h 1696361"/>
              <a:gd name="connsiteX1" fmla="*/ 866298 w 1864518"/>
              <a:gd name="connsiteY1" fmla="*/ 607 h 1696361"/>
              <a:gd name="connsiteX2" fmla="*/ 808673 w 1864518"/>
              <a:gd name="connsiteY2" fmla="*/ 565916 h 1696361"/>
              <a:gd name="connsiteX3" fmla="*/ 750093 w 1864518"/>
              <a:gd name="connsiteY3" fmla="*/ 1572707 h 1696361"/>
              <a:gd name="connsiteX4" fmla="*/ 0 w 1864518"/>
              <a:gd name="connsiteY4" fmla="*/ 1683198 h 1696361"/>
              <a:gd name="connsiteX0" fmla="*/ 1864518 w 1864518"/>
              <a:gd name="connsiteY0" fmla="*/ 130 h 1696361"/>
              <a:gd name="connsiteX1" fmla="*/ 866298 w 1864518"/>
              <a:gd name="connsiteY1" fmla="*/ 607 h 1696361"/>
              <a:gd name="connsiteX2" fmla="*/ 808673 w 1864518"/>
              <a:gd name="connsiteY2" fmla="*/ 565916 h 1696361"/>
              <a:gd name="connsiteX3" fmla="*/ 750093 w 1864518"/>
              <a:gd name="connsiteY3" fmla="*/ 1572707 h 1696361"/>
              <a:gd name="connsiteX4" fmla="*/ 0 w 1864518"/>
              <a:gd name="connsiteY4" fmla="*/ 1683198 h 1696361"/>
              <a:gd name="connsiteX0" fmla="*/ 1864518 w 1864518"/>
              <a:gd name="connsiteY0" fmla="*/ 130 h 1696093"/>
              <a:gd name="connsiteX1" fmla="*/ 866298 w 1864518"/>
              <a:gd name="connsiteY1" fmla="*/ 607 h 1696093"/>
              <a:gd name="connsiteX2" fmla="*/ 844391 w 1864518"/>
              <a:gd name="connsiteY2" fmla="*/ 570679 h 1696093"/>
              <a:gd name="connsiteX3" fmla="*/ 750093 w 1864518"/>
              <a:gd name="connsiteY3" fmla="*/ 1572707 h 1696093"/>
              <a:gd name="connsiteX4" fmla="*/ 0 w 1864518"/>
              <a:gd name="connsiteY4" fmla="*/ 1683198 h 1696093"/>
              <a:gd name="connsiteX0" fmla="*/ 1864518 w 1864518"/>
              <a:gd name="connsiteY0" fmla="*/ 130 h 1696093"/>
              <a:gd name="connsiteX1" fmla="*/ 866298 w 1864518"/>
              <a:gd name="connsiteY1" fmla="*/ 607 h 1696093"/>
              <a:gd name="connsiteX2" fmla="*/ 844391 w 1864518"/>
              <a:gd name="connsiteY2" fmla="*/ 570679 h 1696093"/>
              <a:gd name="connsiteX3" fmla="*/ 750093 w 1864518"/>
              <a:gd name="connsiteY3" fmla="*/ 1572707 h 1696093"/>
              <a:gd name="connsiteX4" fmla="*/ 0 w 1864518"/>
              <a:gd name="connsiteY4" fmla="*/ 1683198 h 1696093"/>
              <a:gd name="connsiteX0" fmla="*/ 1864518 w 1864518"/>
              <a:gd name="connsiteY0" fmla="*/ 130 h 1696093"/>
              <a:gd name="connsiteX1" fmla="*/ 866298 w 1864518"/>
              <a:gd name="connsiteY1" fmla="*/ 607 h 1696093"/>
              <a:gd name="connsiteX2" fmla="*/ 844391 w 1864518"/>
              <a:gd name="connsiteY2" fmla="*/ 570679 h 1696093"/>
              <a:gd name="connsiteX3" fmla="*/ 750093 w 1864518"/>
              <a:gd name="connsiteY3" fmla="*/ 1572707 h 1696093"/>
              <a:gd name="connsiteX4" fmla="*/ 0 w 1864518"/>
              <a:gd name="connsiteY4" fmla="*/ 1683198 h 1696093"/>
              <a:gd name="connsiteX0" fmla="*/ 1864518 w 1864518"/>
              <a:gd name="connsiteY0" fmla="*/ 2419 h 1698382"/>
              <a:gd name="connsiteX1" fmla="*/ 847248 w 1864518"/>
              <a:gd name="connsiteY1" fmla="*/ 515 h 1698382"/>
              <a:gd name="connsiteX2" fmla="*/ 844391 w 1864518"/>
              <a:gd name="connsiteY2" fmla="*/ 572968 h 1698382"/>
              <a:gd name="connsiteX3" fmla="*/ 750093 w 1864518"/>
              <a:gd name="connsiteY3" fmla="*/ 1574996 h 1698382"/>
              <a:gd name="connsiteX4" fmla="*/ 0 w 1864518"/>
              <a:gd name="connsiteY4" fmla="*/ 1685487 h 1698382"/>
              <a:gd name="connsiteX0" fmla="*/ 1864518 w 1864518"/>
              <a:gd name="connsiteY0" fmla="*/ 2419 h 1698382"/>
              <a:gd name="connsiteX1" fmla="*/ 847248 w 1864518"/>
              <a:gd name="connsiteY1" fmla="*/ 515 h 1698382"/>
              <a:gd name="connsiteX2" fmla="*/ 844391 w 1864518"/>
              <a:gd name="connsiteY2" fmla="*/ 572968 h 1698382"/>
              <a:gd name="connsiteX3" fmla="*/ 750093 w 1864518"/>
              <a:gd name="connsiteY3" fmla="*/ 1574996 h 1698382"/>
              <a:gd name="connsiteX4" fmla="*/ 0 w 1864518"/>
              <a:gd name="connsiteY4" fmla="*/ 1685487 h 1698382"/>
              <a:gd name="connsiteX0" fmla="*/ 1864518 w 1864518"/>
              <a:gd name="connsiteY0" fmla="*/ 2419 h 1698248"/>
              <a:gd name="connsiteX1" fmla="*/ 847248 w 1864518"/>
              <a:gd name="connsiteY1" fmla="*/ 515 h 1698248"/>
              <a:gd name="connsiteX2" fmla="*/ 844391 w 1864518"/>
              <a:gd name="connsiteY2" fmla="*/ 575349 h 1698248"/>
              <a:gd name="connsiteX3" fmla="*/ 750093 w 1864518"/>
              <a:gd name="connsiteY3" fmla="*/ 1574996 h 1698248"/>
              <a:gd name="connsiteX4" fmla="*/ 0 w 1864518"/>
              <a:gd name="connsiteY4" fmla="*/ 1685487 h 1698248"/>
              <a:gd name="connsiteX0" fmla="*/ 1864518 w 1864518"/>
              <a:gd name="connsiteY0" fmla="*/ 9402 h 1705231"/>
              <a:gd name="connsiteX1" fmla="*/ 837723 w 1864518"/>
              <a:gd name="connsiteY1" fmla="*/ 355 h 1705231"/>
              <a:gd name="connsiteX2" fmla="*/ 844391 w 1864518"/>
              <a:gd name="connsiteY2" fmla="*/ 582332 h 1705231"/>
              <a:gd name="connsiteX3" fmla="*/ 750093 w 1864518"/>
              <a:gd name="connsiteY3" fmla="*/ 1581979 h 1705231"/>
              <a:gd name="connsiteX4" fmla="*/ 0 w 1864518"/>
              <a:gd name="connsiteY4" fmla="*/ 1692470 h 1705231"/>
              <a:gd name="connsiteX0" fmla="*/ 1864518 w 1864518"/>
              <a:gd name="connsiteY0" fmla="*/ 9402 h 1705231"/>
              <a:gd name="connsiteX1" fmla="*/ 837723 w 1864518"/>
              <a:gd name="connsiteY1" fmla="*/ 355 h 1705231"/>
              <a:gd name="connsiteX2" fmla="*/ 844391 w 1864518"/>
              <a:gd name="connsiteY2" fmla="*/ 582332 h 1705231"/>
              <a:gd name="connsiteX3" fmla="*/ 750093 w 1864518"/>
              <a:gd name="connsiteY3" fmla="*/ 1581979 h 1705231"/>
              <a:gd name="connsiteX4" fmla="*/ 0 w 1864518"/>
              <a:gd name="connsiteY4" fmla="*/ 1692470 h 1705231"/>
              <a:gd name="connsiteX0" fmla="*/ 1864518 w 1864518"/>
              <a:gd name="connsiteY0" fmla="*/ 9402 h 1705231"/>
              <a:gd name="connsiteX1" fmla="*/ 837723 w 1864518"/>
              <a:gd name="connsiteY1" fmla="*/ 355 h 1705231"/>
              <a:gd name="connsiteX2" fmla="*/ 844391 w 1864518"/>
              <a:gd name="connsiteY2" fmla="*/ 582332 h 1705231"/>
              <a:gd name="connsiteX3" fmla="*/ 750093 w 1864518"/>
              <a:gd name="connsiteY3" fmla="*/ 1581979 h 1705231"/>
              <a:gd name="connsiteX4" fmla="*/ 0 w 1864518"/>
              <a:gd name="connsiteY4" fmla="*/ 1692470 h 1705231"/>
              <a:gd name="connsiteX0" fmla="*/ 1864518 w 1864518"/>
              <a:gd name="connsiteY0" fmla="*/ 0 h 1695829"/>
              <a:gd name="connsiteX1" fmla="*/ 842486 w 1864518"/>
              <a:gd name="connsiteY1" fmla="*/ 5241 h 1695829"/>
              <a:gd name="connsiteX2" fmla="*/ 844391 w 1864518"/>
              <a:gd name="connsiteY2" fmla="*/ 572930 h 1695829"/>
              <a:gd name="connsiteX3" fmla="*/ 750093 w 1864518"/>
              <a:gd name="connsiteY3" fmla="*/ 1572577 h 1695829"/>
              <a:gd name="connsiteX4" fmla="*/ 0 w 1864518"/>
              <a:gd name="connsiteY4" fmla="*/ 1683068 h 1695829"/>
              <a:gd name="connsiteX0" fmla="*/ 1864518 w 1864518"/>
              <a:gd name="connsiteY0" fmla="*/ 0 h 1695829"/>
              <a:gd name="connsiteX1" fmla="*/ 842486 w 1864518"/>
              <a:gd name="connsiteY1" fmla="*/ 5241 h 1695829"/>
              <a:gd name="connsiteX2" fmla="*/ 844391 w 1864518"/>
              <a:gd name="connsiteY2" fmla="*/ 572930 h 1695829"/>
              <a:gd name="connsiteX3" fmla="*/ 750093 w 1864518"/>
              <a:gd name="connsiteY3" fmla="*/ 1572577 h 1695829"/>
              <a:gd name="connsiteX4" fmla="*/ 0 w 1864518"/>
              <a:gd name="connsiteY4" fmla="*/ 1683068 h 1695829"/>
              <a:gd name="connsiteX0" fmla="*/ 1864518 w 1864518"/>
              <a:gd name="connsiteY0" fmla="*/ 0 h 1695829"/>
              <a:gd name="connsiteX1" fmla="*/ 842486 w 1864518"/>
              <a:gd name="connsiteY1" fmla="*/ 5241 h 1695829"/>
              <a:gd name="connsiteX2" fmla="*/ 844391 w 1864518"/>
              <a:gd name="connsiteY2" fmla="*/ 572930 h 1695829"/>
              <a:gd name="connsiteX3" fmla="*/ 750093 w 1864518"/>
              <a:gd name="connsiteY3" fmla="*/ 1572577 h 1695829"/>
              <a:gd name="connsiteX4" fmla="*/ 0 w 1864518"/>
              <a:gd name="connsiteY4" fmla="*/ 1683068 h 1695829"/>
              <a:gd name="connsiteX0" fmla="*/ 1864518 w 1864518"/>
              <a:gd name="connsiteY0" fmla="*/ 0 h 1683068"/>
              <a:gd name="connsiteX1" fmla="*/ 842486 w 1864518"/>
              <a:gd name="connsiteY1" fmla="*/ 5241 h 1683068"/>
              <a:gd name="connsiteX2" fmla="*/ 844391 w 1864518"/>
              <a:gd name="connsiteY2" fmla="*/ 572930 h 1683068"/>
              <a:gd name="connsiteX3" fmla="*/ 750093 w 1864518"/>
              <a:gd name="connsiteY3" fmla="*/ 1572577 h 1683068"/>
              <a:gd name="connsiteX4" fmla="*/ 0 w 1864518"/>
              <a:gd name="connsiteY4" fmla="*/ 1683068 h 1683068"/>
              <a:gd name="connsiteX0" fmla="*/ 1864518 w 1864518"/>
              <a:gd name="connsiteY0" fmla="*/ 0 h 1689176"/>
              <a:gd name="connsiteX1" fmla="*/ 842486 w 1864518"/>
              <a:gd name="connsiteY1" fmla="*/ 5241 h 1689176"/>
              <a:gd name="connsiteX2" fmla="*/ 844391 w 1864518"/>
              <a:gd name="connsiteY2" fmla="*/ 572930 h 1689176"/>
              <a:gd name="connsiteX3" fmla="*/ 781049 w 1864518"/>
              <a:gd name="connsiteY3" fmla="*/ 1613058 h 1689176"/>
              <a:gd name="connsiteX4" fmla="*/ 0 w 1864518"/>
              <a:gd name="connsiteY4" fmla="*/ 1683068 h 1689176"/>
              <a:gd name="connsiteX0" fmla="*/ 1864518 w 1864518"/>
              <a:gd name="connsiteY0" fmla="*/ 0 h 1691259"/>
              <a:gd name="connsiteX1" fmla="*/ 842486 w 1864518"/>
              <a:gd name="connsiteY1" fmla="*/ 5241 h 1691259"/>
              <a:gd name="connsiteX2" fmla="*/ 844391 w 1864518"/>
              <a:gd name="connsiteY2" fmla="*/ 572930 h 1691259"/>
              <a:gd name="connsiteX3" fmla="*/ 764381 w 1864518"/>
              <a:gd name="connsiteY3" fmla="*/ 1617821 h 1691259"/>
              <a:gd name="connsiteX4" fmla="*/ 0 w 1864518"/>
              <a:gd name="connsiteY4" fmla="*/ 1683068 h 1691259"/>
              <a:gd name="connsiteX0" fmla="*/ 1864518 w 1864518"/>
              <a:gd name="connsiteY0" fmla="*/ 0 h 1691259"/>
              <a:gd name="connsiteX1" fmla="*/ 842486 w 1864518"/>
              <a:gd name="connsiteY1" fmla="*/ 5241 h 1691259"/>
              <a:gd name="connsiteX2" fmla="*/ 844391 w 1864518"/>
              <a:gd name="connsiteY2" fmla="*/ 572930 h 1691259"/>
              <a:gd name="connsiteX3" fmla="*/ 750094 w 1864518"/>
              <a:gd name="connsiteY3" fmla="*/ 1617821 h 1691259"/>
              <a:gd name="connsiteX4" fmla="*/ 0 w 1864518"/>
              <a:gd name="connsiteY4" fmla="*/ 1683068 h 1691259"/>
              <a:gd name="connsiteX0" fmla="*/ 1864518 w 1864518"/>
              <a:gd name="connsiteY0" fmla="*/ 0 h 1690194"/>
              <a:gd name="connsiteX1" fmla="*/ 842486 w 1864518"/>
              <a:gd name="connsiteY1" fmla="*/ 5241 h 1690194"/>
              <a:gd name="connsiteX2" fmla="*/ 844391 w 1864518"/>
              <a:gd name="connsiteY2" fmla="*/ 572930 h 1690194"/>
              <a:gd name="connsiteX3" fmla="*/ 745331 w 1864518"/>
              <a:gd name="connsiteY3" fmla="*/ 1615439 h 1690194"/>
              <a:gd name="connsiteX4" fmla="*/ 0 w 1864518"/>
              <a:gd name="connsiteY4" fmla="*/ 1683068 h 1690194"/>
              <a:gd name="connsiteX0" fmla="*/ 1864518 w 1864518"/>
              <a:gd name="connsiteY0" fmla="*/ 0 h 1690194"/>
              <a:gd name="connsiteX1" fmla="*/ 842486 w 1864518"/>
              <a:gd name="connsiteY1" fmla="*/ 5241 h 1690194"/>
              <a:gd name="connsiteX2" fmla="*/ 844391 w 1864518"/>
              <a:gd name="connsiteY2" fmla="*/ 572930 h 1690194"/>
              <a:gd name="connsiteX3" fmla="*/ 738187 w 1864518"/>
              <a:gd name="connsiteY3" fmla="*/ 1615439 h 1690194"/>
              <a:gd name="connsiteX4" fmla="*/ 0 w 1864518"/>
              <a:gd name="connsiteY4" fmla="*/ 1683068 h 1690194"/>
              <a:gd name="connsiteX0" fmla="*/ 1864518 w 1864518"/>
              <a:gd name="connsiteY0" fmla="*/ 0 h 1690194"/>
              <a:gd name="connsiteX1" fmla="*/ 842486 w 1864518"/>
              <a:gd name="connsiteY1" fmla="*/ 5241 h 1690194"/>
              <a:gd name="connsiteX2" fmla="*/ 844391 w 1864518"/>
              <a:gd name="connsiteY2" fmla="*/ 572930 h 1690194"/>
              <a:gd name="connsiteX3" fmla="*/ 731043 w 1864518"/>
              <a:gd name="connsiteY3" fmla="*/ 1615439 h 1690194"/>
              <a:gd name="connsiteX4" fmla="*/ 0 w 1864518"/>
              <a:gd name="connsiteY4" fmla="*/ 1683068 h 1690194"/>
              <a:gd name="connsiteX0" fmla="*/ 1864518 w 1864518"/>
              <a:gd name="connsiteY0" fmla="*/ 0 h 1688207"/>
              <a:gd name="connsiteX1" fmla="*/ 842486 w 1864518"/>
              <a:gd name="connsiteY1" fmla="*/ 5241 h 1688207"/>
              <a:gd name="connsiteX2" fmla="*/ 844391 w 1864518"/>
              <a:gd name="connsiteY2" fmla="*/ 572930 h 1688207"/>
              <a:gd name="connsiteX3" fmla="*/ 731043 w 1864518"/>
              <a:gd name="connsiteY3" fmla="*/ 1610676 h 1688207"/>
              <a:gd name="connsiteX4" fmla="*/ 0 w 1864518"/>
              <a:gd name="connsiteY4" fmla="*/ 1683068 h 1688207"/>
              <a:gd name="connsiteX0" fmla="*/ 1864518 w 1864518"/>
              <a:gd name="connsiteY0" fmla="*/ 0 h 1685622"/>
              <a:gd name="connsiteX1" fmla="*/ 842486 w 1864518"/>
              <a:gd name="connsiteY1" fmla="*/ 5241 h 1685622"/>
              <a:gd name="connsiteX2" fmla="*/ 844391 w 1864518"/>
              <a:gd name="connsiteY2" fmla="*/ 572930 h 1685622"/>
              <a:gd name="connsiteX3" fmla="*/ 731043 w 1864518"/>
              <a:gd name="connsiteY3" fmla="*/ 1603532 h 1685622"/>
              <a:gd name="connsiteX4" fmla="*/ 0 w 1864518"/>
              <a:gd name="connsiteY4" fmla="*/ 1683068 h 168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518" h="1685622">
                <a:moveTo>
                  <a:pt x="1864518" y="0"/>
                </a:moveTo>
                <a:cubicBezTo>
                  <a:pt x="1404460" y="9048"/>
                  <a:pt x="1235392" y="1907"/>
                  <a:pt x="842486" y="5241"/>
                </a:cubicBezTo>
                <a:cubicBezTo>
                  <a:pt x="843914" y="581741"/>
                  <a:pt x="839948" y="4129"/>
                  <a:pt x="844391" y="572930"/>
                </a:cubicBezTo>
                <a:cubicBezTo>
                  <a:pt x="834549" y="920275"/>
                  <a:pt x="876538" y="1489947"/>
                  <a:pt x="731043" y="1603532"/>
                </a:cubicBezTo>
                <a:cubicBezTo>
                  <a:pt x="585548" y="1717117"/>
                  <a:pt x="309562" y="1677988"/>
                  <a:pt x="0" y="1683068"/>
                </a:cubicBezTo>
              </a:path>
            </a:pathLst>
          </a:cu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DCEF489F-59A4-4807-ABDE-D88F47C0B31F}"/>
              </a:ext>
            </a:extLst>
          </p:cNvPr>
          <p:cNvCxnSpPr>
            <a:cxnSpLocks/>
          </p:cNvCxnSpPr>
          <p:nvPr/>
        </p:nvCxnSpPr>
        <p:spPr>
          <a:xfrm>
            <a:off x="5598638" y="4792861"/>
            <a:ext cx="812281" cy="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Freeform: Shape 569">
            <a:extLst>
              <a:ext uri="{FF2B5EF4-FFF2-40B4-BE49-F238E27FC236}">
                <a16:creationId xmlns:a16="http://schemas.microsoft.com/office/drawing/2014/main" id="{AEFCD9D9-D13F-45E5-A621-E1AEE3C73F24}"/>
              </a:ext>
            </a:extLst>
          </p:cNvPr>
          <p:cNvSpPr/>
          <p:nvPr/>
        </p:nvSpPr>
        <p:spPr>
          <a:xfrm>
            <a:off x="6406804" y="3829078"/>
            <a:ext cx="1020763" cy="966788"/>
          </a:xfrm>
          <a:custGeom>
            <a:avLst/>
            <a:gdLst>
              <a:gd name="connsiteX0" fmla="*/ 31880 w 1047880"/>
              <a:gd name="connsiteY0" fmla="*/ 938842 h 938842"/>
              <a:gd name="connsiteX1" fmla="*/ 19180 w 1047880"/>
              <a:gd name="connsiteY1" fmla="*/ 729292 h 938842"/>
              <a:gd name="connsiteX2" fmla="*/ 25530 w 1047880"/>
              <a:gd name="connsiteY2" fmla="*/ 538792 h 938842"/>
              <a:gd name="connsiteX3" fmla="*/ 130 w 1047880"/>
              <a:gd name="connsiteY3" fmla="*/ 341942 h 938842"/>
              <a:gd name="connsiteX4" fmla="*/ 38230 w 1047880"/>
              <a:gd name="connsiteY4" fmla="*/ 132392 h 938842"/>
              <a:gd name="connsiteX5" fmla="*/ 222380 w 1047880"/>
              <a:gd name="connsiteY5" fmla="*/ 87942 h 938842"/>
              <a:gd name="connsiteX6" fmla="*/ 755780 w 1047880"/>
              <a:gd name="connsiteY6" fmla="*/ 11742 h 938842"/>
              <a:gd name="connsiteX7" fmla="*/ 1047880 w 1047880"/>
              <a:gd name="connsiteY7" fmla="*/ 5392 h 938842"/>
              <a:gd name="connsiteX0" fmla="*/ 27118 w 1047880"/>
              <a:gd name="connsiteY0" fmla="*/ 943605 h 943605"/>
              <a:gd name="connsiteX1" fmla="*/ 19180 w 1047880"/>
              <a:gd name="connsiteY1" fmla="*/ 729292 h 943605"/>
              <a:gd name="connsiteX2" fmla="*/ 25530 w 1047880"/>
              <a:gd name="connsiteY2" fmla="*/ 538792 h 943605"/>
              <a:gd name="connsiteX3" fmla="*/ 130 w 1047880"/>
              <a:gd name="connsiteY3" fmla="*/ 341942 h 943605"/>
              <a:gd name="connsiteX4" fmla="*/ 38230 w 1047880"/>
              <a:gd name="connsiteY4" fmla="*/ 132392 h 943605"/>
              <a:gd name="connsiteX5" fmla="*/ 222380 w 1047880"/>
              <a:gd name="connsiteY5" fmla="*/ 87942 h 943605"/>
              <a:gd name="connsiteX6" fmla="*/ 755780 w 1047880"/>
              <a:gd name="connsiteY6" fmla="*/ 11742 h 943605"/>
              <a:gd name="connsiteX7" fmla="*/ 1047880 w 1047880"/>
              <a:gd name="connsiteY7" fmla="*/ 5392 h 943605"/>
              <a:gd name="connsiteX0" fmla="*/ 27118 w 1047880"/>
              <a:gd name="connsiteY0" fmla="*/ 947136 h 947136"/>
              <a:gd name="connsiteX1" fmla="*/ 19180 w 1047880"/>
              <a:gd name="connsiteY1" fmla="*/ 732823 h 947136"/>
              <a:gd name="connsiteX2" fmla="*/ 25530 w 1047880"/>
              <a:gd name="connsiteY2" fmla="*/ 542323 h 947136"/>
              <a:gd name="connsiteX3" fmla="*/ 130 w 1047880"/>
              <a:gd name="connsiteY3" fmla="*/ 345473 h 947136"/>
              <a:gd name="connsiteX4" fmla="*/ 38230 w 1047880"/>
              <a:gd name="connsiteY4" fmla="*/ 135923 h 947136"/>
              <a:gd name="connsiteX5" fmla="*/ 222380 w 1047880"/>
              <a:gd name="connsiteY5" fmla="*/ 91473 h 947136"/>
              <a:gd name="connsiteX6" fmla="*/ 758162 w 1047880"/>
              <a:gd name="connsiteY6" fmla="*/ 8129 h 947136"/>
              <a:gd name="connsiteX7" fmla="*/ 1047880 w 1047880"/>
              <a:gd name="connsiteY7" fmla="*/ 8923 h 947136"/>
              <a:gd name="connsiteX0" fmla="*/ 27167 w 1047929"/>
              <a:gd name="connsiteY0" fmla="*/ 947136 h 947136"/>
              <a:gd name="connsiteX1" fmla="*/ 19229 w 1047929"/>
              <a:gd name="connsiteY1" fmla="*/ 732823 h 947136"/>
              <a:gd name="connsiteX2" fmla="*/ 25579 w 1047929"/>
              <a:gd name="connsiteY2" fmla="*/ 542323 h 947136"/>
              <a:gd name="connsiteX3" fmla="*/ 179 w 1047929"/>
              <a:gd name="connsiteY3" fmla="*/ 345473 h 947136"/>
              <a:gd name="connsiteX4" fmla="*/ 40660 w 1047929"/>
              <a:gd name="connsiteY4" fmla="*/ 21623 h 947136"/>
              <a:gd name="connsiteX5" fmla="*/ 222429 w 1047929"/>
              <a:gd name="connsiteY5" fmla="*/ 91473 h 947136"/>
              <a:gd name="connsiteX6" fmla="*/ 758211 w 1047929"/>
              <a:gd name="connsiteY6" fmla="*/ 8129 h 947136"/>
              <a:gd name="connsiteX7" fmla="*/ 1047929 w 1047929"/>
              <a:gd name="connsiteY7" fmla="*/ 8923 h 947136"/>
              <a:gd name="connsiteX0" fmla="*/ 27167 w 1047929"/>
              <a:gd name="connsiteY0" fmla="*/ 948754 h 948754"/>
              <a:gd name="connsiteX1" fmla="*/ 19229 w 1047929"/>
              <a:gd name="connsiteY1" fmla="*/ 734441 h 948754"/>
              <a:gd name="connsiteX2" fmla="*/ 25579 w 1047929"/>
              <a:gd name="connsiteY2" fmla="*/ 543941 h 948754"/>
              <a:gd name="connsiteX3" fmla="*/ 179 w 1047929"/>
              <a:gd name="connsiteY3" fmla="*/ 347091 h 948754"/>
              <a:gd name="connsiteX4" fmla="*/ 40660 w 1047929"/>
              <a:gd name="connsiteY4" fmla="*/ 23241 h 948754"/>
              <a:gd name="connsiteX5" fmla="*/ 229572 w 1047929"/>
              <a:gd name="connsiteY5" fmla="*/ 24035 h 948754"/>
              <a:gd name="connsiteX6" fmla="*/ 758211 w 1047929"/>
              <a:gd name="connsiteY6" fmla="*/ 9747 h 948754"/>
              <a:gd name="connsiteX7" fmla="*/ 1047929 w 1047929"/>
              <a:gd name="connsiteY7" fmla="*/ 10541 h 948754"/>
              <a:gd name="connsiteX0" fmla="*/ 27167 w 1047929"/>
              <a:gd name="connsiteY0" fmla="*/ 951180 h 951180"/>
              <a:gd name="connsiteX1" fmla="*/ 19229 w 1047929"/>
              <a:gd name="connsiteY1" fmla="*/ 736867 h 951180"/>
              <a:gd name="connsiteX2" fmla="*/ 25579 w 1047929"/>
              <a:gd name="connsiteY2" fmla="*/ 546367 h 951180"/>
              <a:gd name="connsiteX3" fmla="*/ 179 w 1047929"/>
              <a:gd name="connsiteY3" fmla="*/ 349517 h 951180"/>
              <a:gd name="connsiteX4" fmla="*/ 40660 w 1047929"/>
              <a:gd name="connsiteY4" fmla="*/ 25667 h 951180"/>
              <a:gd name="connsiteX5" fmla="*/ 229572 w 1047929"/>
              <a:gd name="connsiteY5" fmla="*/ 19317 h 951180"/>
              <a:gd name="connsiteX6" fmla="*/ 758211 w 1047929"/>
              <a:gd name="connsiteY6" fmla="*/ 12173 h 951180"/>
              <a:gd name="connsiteX7" fmla="*/ 1047929 w 1047929"/>
              <a:gd name="connsiteY7" fmla="*/ 12967 h 951180"/>
              <a:gd name="connsiteX0" fmla="*/ 27167 w 1052691"/>
              <a:gd name="connsiteY0" fmla="*/ 952506 h 952506"/>
              <a:gd name="connsiteX1" fmla="*/ 19229 w 1052691"/>
              <a:gd name="connsiteY1" fmla="*/ 738193 h 952506"/>
              <a:gd name="connsiteX2" fmla="*/ 25579 w 1052691"/>
              <a:gd name="connsiteY2" fmla="*/ 547693 h 952506"/>
              <a:gd name="connsiteX3" fmla="*/ 179 w 1052691"/>
              <a:gd name="connsiteY3" fmla="*/ 350843 h 952506"/>
              <a:gd name="connsiteX4" fmla="*/ 40660 w 1052691"/>
              <a:gd name="connsiteY4" fmla="*/ 26993 h 952506"/>
              <a:gd name="connsiteX5" fmla="*/ 229572 w 1052691"/>
              <a:gd name="connsiteY5" fmla="*/ 20643 h 952506"/>
              <a:gd name="connsiteX6" fmla="*/ 758211 w 1052691"/>
              <a:gd name="connsiteY6" fmla="*/ 13499 h 952506"/>
              <a:gd name="connsiteX7" fmla="*/ 1052691 w 1052691"/>
              <a:gd name="connsiteY7" fmla="*/ 2387 h 952506"/>
              <a:gd name="connsiteX0" fmla="*/ 27167 w 1040785"/>
              <a:gd name="connsiteY0" fmla="*/ 952506 h 952506"/>
              <a:gd name="connsiteX1" fmla="*/ 19229 w 1040785"/>
              <a:gd name="connsiteY1" fmla="*/ 738193 h 952506"/>
              <a:gd name="connsiteX2" fmla="*/ 25579 w 1040785"/>
              <a:gd name="connsiteY2" fmla="*/ 547693 h 952506"/>
              <a:gd name="connsiteX3" fmla="*/ 179 w 1040785"/>
              <a:gd name="connsiteY3" fmla="*/ 350843 h 952506"/>
              <a:gd name="connsiteX4" fmla="*/ 40660 w 1040785"/>
              <a:gd name="connsiteY4" fmla="*/ 26993 h 952506"/>
              <a:gd name="connsiteX5" fmla="*/ 229572 w 1040785"/>
              <a:gd name="connsiteY5" fmla="*/ 20643 h 952506"/>
              <a:gd name="connsiteX6" fmla="*/ 758211 w 1040785"/>
              <a:gd name="connsiteY6" fmla="*/ 13499 h 952506"/>
              <a:gd name="connsiteX7" fmla="*/ 1040785 w 1040785"/>
              <a:gd name="connsiteY7" fmla="*/ 2387 h 952506"/>
              <a:gd name="connsiteX0" fmla="*/ 27167 w 1040785"/>
              <a:gd name="connsiteY0" fmla="*/ 954154 h 954154"/>
              <a:gd name="connsiteX1" fmla="*/ 19229 w 1040785"/>
              <a:gd name="connsiteY1" fmla="*/ 739841 h 954154"/>
              <a:gd name="connsiteX2" fmla="*/ 25579 w 1040785"/>
              <a:gd name="connsiteY2" fmla="*/ 549341 h 954154"/>
              <a:gd name="connsiteX3" fmla="*/ 179 w 1040785"/>
              <a:gd name="connsiteY3" fmla="*/ 352491 h 954154"/>
              <a:gd name="connsiteX4" fmla="*/ 40660 w 1040785"/>
              <a:gd name="connsiteY4" fmla="*/ 28641 h 954154"/>
              <a:gd name="connsiteX5" fmla="*/ 229572 w 1040785"/>
              <a:gd name="connsiteY5" fmla="*/ 22291 h 954154"/>
              <a:gd name="connsiteX6" fmla="*/ 758211 w 1040785"/>
              <a:gd name="connsiteY6" fmla="*/ 5622 h 954154"/>
              <a:gd name="connsiteX7" fmla="*/ 1040785 w 1040785"/>
              <a:gd name="connsiteY7" fmla="*/ 4035 h 954154"/>
              <a:gd name="connsiteX0" fmla="*/ 27167 w 1040785"/>
              <a:gd name="connsiteY0" fmla="*/ 951010 h 951010"/>
              <a:gd name="connsiteX1" fmla="*/ 19229 w 1040785"/>
              <a:gd name="connsiteY1" fmla="*/ 736697 h 951010"/>
              <a:gd name="connsiteX2" fmla="*/ 25579 w 1040785"/>
              <a:gd name="connsiteY2" fmla="*/ 546197 h 951010"/>
              <a:gd name="connsiteX3" fmla="*/ 179 w 1040785"/>
              <a:gd name="connsiteY3" fmla="*/ 349347 h 951010"/>
              <a:gd name="connsiteX4" fmla="*/ 40660 w 1040785"/>
              <a:gd name="connsiteY4" fmla="*/ 25497 h 951010"/>
              <a:gd name="connsiteX5" fmla="*/ 229572 w 1040785"/>
              <a:gd name="connsiteY5" fmla="*/ 19147 h 951010"/>
              <a:gd name="connsiteX6" fmla="*/ 758211 w 1040785"/>
              <a:gd name="connsiteY6" fmla="*/ 2478 h 951010"/>
              <a:gd name="connsiteX7" fmla="*/ 1040785 w 1040785"/>
              <a:gd name="connsiteY7" fmla="*/ 891 h 951010"/>
              <a:gd name="connsiteX0" fmla="*/ 27167 w 1040785"/>
              <a:gd name="connsiteY0" fmla="*/ 950801 h 950801"/>
              <a:gd name="connsiteX1" fmla="*/ 19229 w 1040785"/>
              <a:gd name="connsiteY1" fmla="*/ 736488 h 950801"/>
              <a:gd name="connsiteX2" fmla="*/ 25579 w 1040785"/>
              <a:gd name="connsiteY2" fmla="*/ 545988 h 950801"/>
              <a:gd name="connsiteX3" fmla="*/ 179 w 1040785"/>
              <a:gd name="connsiteY3" fmla="*/ 349138 h 950801"/>
              <a:gd name="connsiteX4" fmla="*/ 40660 w 1040785"/>
              <a:gd name="connsiteY4" fmla="*/ 25288 h 950801"/>
              <a:gd name="connsiteX5" fmla="*/ 229572 w 1040785"/>
              <a:gd name="connsiteY5" fmla="*/ 18938 h 950801"/>
              <a:gd name="connsiteX6" fmla="*/ 758211 w 1040785"/>
              <a:gd name="connsiteY6" fmla="*/ 2269 h 950801"/>
              <a:gd name="connsiteX7" fmla="*/ 1040785 w 1040785"/>
              <a:gd name="connsiteY7" fmla="*/ 682 h 950801"/>
              <a:gd name="connsiteX0" fmla="*/ 54710 w 1068328"/>
              <a:gd name="connsiteY0" fmla="*/ 957559 h 957559"/>
              <a:gd name="connsiteX1" fmla="*/ 46772 w 1068328"/>
              <a:gd name="connsiteY1" fmla="*/ 743246 h 957559"/>
              <a:gd name="connsiteX2" fmla="*/ 53122 w 1068328"/>
              <a:gd name="connsiteY2" fmla="*/ 552746 h 957559"/>
              <a:gd name="connsiteX3" fmla="*/ 27722 w 1068328"/>
              <a:gd name="connsiteY3" fmla="*/ 355896 h 957559"/>
              <a:gd name="connsiteX4" fmla="*/ 68203 w 1068328"/>
              <a:gd name="connsiteY4" fmla="*/ 32046 h 957559"/>
              <a:gd name="connsiteX5" fmla="*/ 785754 w 1068328"/>
              <a:gd name="connsiteY5" fmla="*/ 9027 h 957559"/>
              <a:gd name="connsiteX6" fmla="*/ 1068328 w 1068328"/>
              <a:gd name="connsiteY6" fmla="*/ 7440 h 957559"/>
              <a:gd name="connsiteX0" fmla="*/ 27168 w 1040786"/>
              <a:gd name="connsiteY0" fmla="*/ 1009537 h 1009537"/>
              <a:gd name="connsiteX1" fmla="*/ 19230 w 1040786"/>
              <a:gd name="connsiteY1" fmla="*/ 795224 h 1009537"/>
              <a:gd name="connsiteX2" fmla="*/ 25580 w 1040786"/>
              <a:gd name="connsiteY2" fmla="*/ 604724 h 1009537"/>
              <a:gd name="connsiteX3" fmla="*/ 180 w 1040786"/>
              <a:gd name="connsiteY3" fmla="*/ 407874 h 1009537"/>
              <a:gd name="connsiteX4" fmla="*/ 40661 w 1040786"/>
              <a:gd name="connsiteY4" fmla="*/ 84024 h 1009537"/>
              <a:gd name="connsiteX5" fmla="*/ 758212 w 1040786"/>
              <a:gd name="connsiteY5" fmla="*/ 61005 h 1009537"/>
              <a:gd name="connsiteX6" fmla="*/ 1040786 w 1040786"/>
              <a:gd name="connsiteY6" fmla="*/ 59418 h 1009537"/>
              <a:gd name="connsiteX0" fmla="*/ 89768 w 1103386"/>
              <a:gd name="connsiteY0" fmla="*/ 950119 h 950119"/>
              <a:gd name="connsiteX1" fmla="*/ 81830 w 1103386"/>
              <a:gd name="connsiteY1" fmla="*/ 735806 h 950119"/>
              <a:gd name="connsiteX2" fmla="*/ 88180 w 1103386"/>
              <a:gd name="connsiteY2" fmla="*/ 545306 h 950119"/>
              <a:gd name="connsiteX3" fmla="*/ 62780 w 1103386"/>
              <a:gd name="connsiteY3" fmla="*/ 348456 h 950119"/>
              <a:gd name="connsiteX4" fmla="*/ 103261 w 1103386"/>
              <a:gd name="connsiteY4" fmla="*/ 24606 h 950119"/>
              <a:gd name="connsiteX5" fmla="*/ 820812 w 1103386"/>
              <a:gd name="connsiteY5" fmla="*/ 1587 h 950119"/>
              <a:gd name="connsiteX6" fmla="*/ 1103386 w 1103386"/>
              <a:gd name="connsiteY6" fmla="*/ 0 h 950119"/>
              <a:gd name="connsiteX0" fmla="*/ 44092 w 1057710"/>
              <a:gd name="connsiteY0" fmla="*/ 950119 h 950119"/>
              <a:gd name="connsiteX1" fmla="*/ 36154 w 1057710"/>
              <a:gd name="connsiteY1" fmla="*/ 735806 h 950119"/>
              <a:gd name="connsiteX2" fmla="*/ 42504 w 1057710"/>
              <a:gd name="connsiteY2" fmla="*/ 545306 h 950119"/>
              <a:gd name="connsiteX3" fmla="*/ 57585 w 1057710"/>
              <a:gd name="connsiteY3" fmla="*/ 24606 h 950119"/>
              <a:gd name="connsiteX4" fmla="*/ 775136 w 1057710"/>
              <a:gd name="connsiteY4" fmla="*/ 1587 h 950119"/>
              <a:gd name="connsiteX5" fmla="*/ 1057710 w 1057710"/>
              <a:gd name="connsiteY5" fmla="*/ 0 h 950119"/>
              <a:gd name="connsiteX0" fmla="*/ 46820 w 1060438"/>
              <a:gd name="connsiteY0" fmla="*/ 950119 h 950119"/>
              <a:gd name="connsiteX1" fmla="*/ 38882 w 1060438"/>
              <a:gd name="connsiteY1" fmla="*/ 735806 h 950119"/>
              <a:gd name="connsiteX2" fmla="*/ 60313 w 1060438"/>
              <a:gd name="connsiteY2" fmla="*/ 24606 h 950119"/>
              <a:gd name="connsiteX3" fmla="*/ 777864 w 1060438"/>
              <a:gd name="connsiteY3" fmla="*/ 1587 h 950119"/>
              <a:gd name="connsiteX4" fmla="*/ 1060438 w 1060438"/>
              <a:gd name="connsiteY4" fmla="*/ 0 h 950119"/>
              <a:gd name="connsiteX0" fmla="*/ 43700 w 1057318"/>
              <a:gd name="connsiteY0" fmla="*/ 950119 h 950119"/>
              <a:gd name="connsiteX1" fmla="*/ 57193 w 1057318"/>
              <a:gd name="connsiteY1" fmla="*/ 24606 h 950119"/>
              <a:gd name="connsiteX2" fmla="*/ 774744 w 1057318"/>
              <a:gd name="connsiteY2" fmla="*/ 1587 h 950119"/>
              <a:gd name="connsiteX3" fmla="*/ 1057318 w 1057318"/>
              <a:gd name="connsiteY3" fmla="*/ 0 h 950119"/>
              <a:gd name="connsiteX0" fmla="*/ 39223 w 1059985"/>
              <a:gd name="connsiteY0" fmla="*/ 1003791 h 1003791"/>
              <a:gd name="connsiteX1" fmla="*/ 59860 w 1059985"/>
              <a:gd name="connsiteY1" fmla="*/ 75897 h 1003791"/>
              <a:gd name="connsiteX2" fmla="*/ 777411 w 1059985"/>
              <a:gd name="connsiteY2" fmla="*/ 52878 h 1003791"/>
              <a:gd name="connsiteX3" fmla="*/ 1059985 w 1059985"/>
              <a:gd name="connsiteY3" fmla="*/ 51291 h 1003791"/>
              <a:gd name="connsiteX0" fmla="*/ 0 w 1020762"/>
              <a:gd name="connsiteY0" fmla="*/ 1003791 h 1003791"/>
              <a:gd name="connsiteX1" fmla="*/ 20637 w 1020762"/>
              <a:gd name="connsiteY1" fmla="*/ 75897 h 1003791"/>
              <a:gd name="connsiteX2" fmla="*/ 738188 w 1020762"/>
              <a:gd name="connsiteY2" fmla="*/ 52878 h 1003791"/>
              <a:gd name="connsiteX3" fmla="*/ 1020762 w 1020762"/>
              <a:gd name="connsiteY3" fmla="*/ 51291 h 1003791"/>
              <a:gd name="connsiteX0" fmla="*/ 0 w 1020762"/>
              <a:gd name="connsiteY0" fmla="*/ 952500 h 952500"/>
              <a:gd name="connsiteX1" fmla="*/ 20637 w 1020762"/>
              <a:gd name="connsiteY1" fmla="*/ 24606 h 952500"/>
              <a:gd name="connsiteX2" fmla="*/ 738188 w 1020762"/>
              <a:gd name="connsiteY2" fmla="*/ 1587 h 952500"/>
              <a:gd name="connsiteX3" fmla="*/ 1020762 w 1020762"/>
              <a:gd name="connsiteY3" fmla="*/ 0 h 952500"/>
              <a:gd name="connsiteX0" fmla="*/ 0 w 1020762"/>
              <a:gd name="connsiteY0" fmla="*/ 952500 h 952500"/>
              <a:gd name="connsiteX1" fmla="*/ 20637 w 1020762"/>
              <a:gd name="connsiteY1" fmla="*/ 24606 h 952500"/>
              <a:gd name="connsiteX2" fmla="*/ 738188 w 1020762"/>
              <a:gd name="connsiteY2" fmla="*/ 1587 h 952500"/>
              <a:gd name="connsiteX3" fmla="*/ 1020762 w 1020762"/>
              <a:gd name="connsiteY3" fmla="*/ 0 h 952500"/>
              <a:gd name="connsiteX0" fmla="*/ 0 w 1020762"/>
              <a:gd name="connsiteY0" fmla="*/ 953093 h 953093"/>
              <a:gd name="connsiteX1" fmla="*/ 30162 w 1020762"/>
              <a:gd name="connsiteY1" fmla="*/ 25199 h 953093"/>
              <a:gd name="connsiteX2" fmla="*/ 738188 w 1020762"/>
              <a:gd name="connsiteY2" fmla="*/ 2180 h 953093"/>
              <a:gd name="connsiteX3" fmla="*/ 1020762 w 1020762"/>
              <a:gd name="connsiteY3" fmla="*/ 593 h 953093"/>
              <a:gd name="connsiteX0" fmla="*/ 0 w 1020762"/>
              <a:gd name="connsiteY0" fmla="*/ 953093 h 953093"/>
              <a:gd name="connsiteX1" fmla="*/ 15875 w 1020762"/>
              <a:gd name="connsiteY1" fmla="*/ 25199 h 953093"/>
              <a:gd name="connsiteX2" fmla="*/ 738188 w 1020762"/>
              <a:gd name="connsiteY2" fmla="*/ 2180 h 953093"/>
              <a:gd name="connsiteX3" fmla="*/ 1020762 w 1020762"/>
              <a:gd name="connsiteY3" fmla="*/ 593 h 953093"/>
              <a:gd name="connsiteX0" fmla="*/ 0 w 1020762"/>
              <a:gd name="connsiteY0" fmla="*/ 953093 h 953093"/>
              <a:gd name="connsiteX1" fmla="*/ 15875 w 1020762"/>
              <a:gd name="connsiteY1" fmla="*/ 25199 h 953093"/>
              <a:gd name="connsiteX2" fmla="*/ 738188 w 1020762"/>
              <a:gd name="connsiteY2" fmla="*/ 2180 h 953093"/>
              <a:gd name="connsiteX3" fmla="*/ 1020762 w 1020762"/>
              <a:gd name="connsiteY3" fmla="*/ 593 h 953093"/>
              <a:gd name="connsiteX0" fmla="*/ 0 w 1020762"/>
              <a:gd name="connsiteY0" fmla="*/ 967380 h 967380"/>
              <a:gd name="connsiteX1" fmla="*/ 15875 w 1020762"/>
              <a:gd name="connsiteY1" fmla="*/ 25199 h 967380"/>
              <a:gd name="connsiteX2" fmla="*/ 738188 w 1020762"/>
              <a:gd name="connsiteY2" fmla="*/ 2180 h 967380"/>
              <a:gd name="connsiteX3" fmla="*/ 1020762 w 1020762"/>
              <a:gd name="connsiteY3" fmla="*/ 593 h 967380"/>
              <a:gd name="connsiteX0" fmla="*/ 0 w 1020762"/>
              <a:gd name="connsiteY0" fmla="*/ 966787 h 966787"/>
              <a:gd name="connsiteX1" fmla="*/ 20638 w 1020762"/>
              <a:gd name="connsiteY1" fmla="*/ 7938 h 966787"/>
              <a:gd name="connsiteX2" fmla="*/ 738188 w 1020762"/>
              <a:gd name="connsiteY2" fmla="*/ 1587 h 966787"/>
              <a:gd name="connsiteX3" fmla="*/ 1020762 w 1020762"/>
              <a:gd name="connsiteY3" fmla="*/ 0 h 966787"/>
              <a:gd name="connsiteX0" fmla="*/ 0 w 1020762"/>
              <a:gd name="connsiteY0" fmla="*/ 966787 h 966787"/>
              <a:gd name="connsiteX1" fmla="*/ 20638 w 1020762"/>
              <a:gd name="connsiteY1" fmla="*/ 7938 h 966787"/>
              <a:gd name="connsiteX2" fmla="*/ 738188 w 1020762"/>
              <a:gd name="connsiteY2" fmla="*/ 1587 h 966787"/>
              <a:gd name="connsiteX3" fmla="*/ 1020762 w 1020762"/>
              <a:gd name="connsiteY3" fmla="*/ 0 h 966787"/>
              <a:gd name="connsiteX0" fmla="*/ 0 w 1020762"/>
              <a:gd name="connsiteY0" fmla="*/ 970756 h 970756"/>
              <a:gd name="connsiteX1" fmla="*/ 20638 w 1020762"/>
              <a:gd name="connsiteY1" fmla="*/ 0 h 970756"/>
              <a:gd name="connsiteX2" fmla="*/ 738188 w 1020762"/>
              <a:gd name="connsiteY2" fmla="*/ 5556 h 970756"/>
              <a:gd name="connsiteX3" fmla="*/ 1020762 w 1020762"/>
              <a:gd name="connsiteY3" fmla="*/ 3969 h 970756"/>
              <a:gd name="connsiteX0" fmla="*/ 0 w 1020762"/>
              <a:gd name="connsiteY0" fmla="*/ 966787 h 966787"/>
              <a:gd name="connsiteX1" fmla="*/ 23019 w 1020762"/>
              <a:gd name="connsiteY1" fmla="*/ 3175 h 966787"/>
              <a:gd name="connsiteX2" fmla="*/ 738188 w 1020762"/>
              <a:gd name="connsiteY2" fmla="*/ 1587 h 966787"/>
              <a:gd name="connsiteX3" fmla="*/ 1020762 w 1020762"/>
              <a:gd name="connsiteY3" fmla="*/ 0 h 966787"/>
              <a:gd name="connsiteX0" fmla="*/ 0 w 1020762"/>
              <a:gd name="connsiteY0" fmla="*/ 977900 h 977900"/>
              <a:gd name="connsiteX1" fmla="*/ 3969 w 1020762"/>
              <a:gd name="connsiteY1" fmla="*/ 0 h 977900"/>
              <a:gd name="connsiteX2" fmla="*/ 738188 w 1020762"/>
              <a:gd name="connsiteY2" fmla="*/ 12700 h 977900"/>
              <a:gd name="connsiteX3" fmla="*/ 1020762 w 1020762"/>
              <a:gd name="connsiteY3" fmla="*/ 11113 h 977900"/>
              <a:gd name="connsiteX0" fmla="*/ 0 w 1020762"/>
              <a:gd name="connsiteY0" fmla="*/ 966787 h 966787"/>
              <a:gd name="connsiteX1" fmla="*/ 8732 w 1020762"/>
              <a:gd name="connsiteY1" fmla="*/ 7937 h 966787"/>
              <a:gd name="connsiteX2" fmla="*/ 738188 w 1020762"/>
              <a:gd name="connsiteY2" fmla="*/ 1587 h 966787"/>
              <a:gd name="connsiteX3" fmla="*/ 1020762 w 1020762"/>
              <a:gd name="connsiteY3" fmla="*/ 0 h 966787"/>
              <a:gd name="connsiteX0" fmla="*/ 2952 w 1023714"/>
              <a:gd name="connsiteY0" fmla="*/ 966889 h 966889"/>
              <a:gd name="connsiteX1" fmla="*/ 2159 w 1023714"/>
              <a:gd name="connsiteY1" fmla="*/ 17564 h 966889"/>
              <a:gd name="connsiteX2" fmla="*/ 741140 w 1023714"/>
              <a:gd name="connsiteY2" fmla="*/ 1689 h 966889"/>
              <a:gd name="connsiteX3" fmla="*/ 1023714 w 1023714"/>
              <a:gd name="connsiteY3" fmla="*/ 102 h 966889"/>
              <a:gd name="connsiteX0" fmla="*/ 7162 w 1027924"/>
              <a:gd name="connsiteY0" fmla="*/ 968375 h 968375"/>
              <a:gd name="connsiteX1" fmla="*/ 1606 w 1027924"/>
              <a:gd name="connsiteY1" fmla="*/ 0 h 968375"/>
              <a:gd name="connsiteX2" fmla="*/ 745350 w 1027924"/>
              <a:gd name="connsiteY2" fmla="*/ 3175 h 968375"/>
              <a:gd name="connsiteX3" fmla="*/ 1027924 w 1027924"/>
              <a:gd name="connsiteY3" fmla="*/ 1588 h 968375"/>
              <a:gd name="connsiteX0" fmla="*/ 0 w 1020762"/>
              <a:gd name="connsiteY0" fmla="*/ 966787 h 966787"/>
              <a:gd name="connsiteX1" fmla="*/ 3969 w 1020762"/>
              <a:gd name="connsiteY1" fmla="*/ 3174 h 966787"/>
              <a:gd name="connsiteX2" fmla="*/ 738188 w 1020762"/>
              <a:gd name="connsiteY2" fmla="*/ 1587 h 966787"/>
              <a:gd name="connsiteX3" fmla="*/ 1020762 w 1020762"/>
              <a:gd name="connsiteY3" fmla="*/ 0 h 966787"/>
              <a:gd name="connsiteX0" fmla="*/ 7162 w 1027924"/>
              <a:gd name="connsiteY0" fmla="*/ 966787 h 966787"/>
              <a:gd name="connsiteX1" fmla="*/ 1606 w 1027924"/>
              <a:gd name="connsiteY1" fmla="*/ 3174 h 966787"/>
              <a:gd name="connsiteX2" fmla="*/ 745350 w 1027924"/>
              <a:gd name="connsiteY2" fmla="*/ 1587 h 966787"/>
              <a:gd name="connsiteX3" fmla="*/ 1027924 w 1027924"/>
              <a:gd name="connsiteY3" fmla="*/ 0 h 966787"/>
              <a:gd name="connsiteX0" fmla="*/ 0 w 1020762"/>
              <a:gd name="connsiteY0" fmla="*/ 966787 h 966787"/>
              <a:gd name="connsiteX1" fmla="*/ 3969 w 1020762"/>
              <a:gd name="connsiteY1" fmla="*/ 3174 h 966787"/>
              <a:gd name="connsiteX2" fmla="*/ 738188 w 1020762"/>
              <a:gd name="connsiteY2" fmla="*/ 1587 h 966787"/>
              <a:gd name="connsiteX3" fmla="*/ 1020762 w 1020762"/>
              <a:gd name="connsiteY3" fmla="*/ 0 h 96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762" h="966787">
                <a:moveTo>
                  <a:pt x="0" y="966787"/>
                </a:moveTo>
                <a:cubicBezTo>
                  <a:pt x="2811" y="773972"/>
                  <a:pt x="-2381" y="199759"/>
                  <a:pt x="3969" y="3174"/>
                </a:cubicBezTo>
                <a:lnTo>
                  <a:pt x="738188" y="1587"/>
                </a:lnTo>
                <a:lnTo>
                  <a:pt x="1020762" y="0"/>
                </a:lnTo>
              </a:path>
            </a:pathLst>
          </a:cu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85" name="Connector: Elbow 584">
            <a:extLst>
              <a:ext uri="{FF2B5EF4-FFF2-40B4-BE49-F238E27FC236}">
                <a16:creationId xmlns:a16="http://schemas.microsoft.com/office/drawing/2014/main" id="{F51D62AA-7C69-4856-8162-C30459816DCF}"/>
              </a:ext>
            </a:extLst>
          </p:cNvPr>
          <p:cNvCxnSpPr>
            <a:cxnSpLocks/>
            <a:stCxn id="574" idx="6"/>
            <a:endCxn id="481" idx="2"/>
          </p:cNvCxnSpPr>
          <p:nvPr/>
        </p:nvCxnSpPr>
        <p:spPr>
          <a:xfrm flipV="1">
            <a:off x="5594449" y="3845454"/>
            <a:ext cx="1226491" cy="1627820"/>
          </a:xfrm>
          <a:prstGeom prst="bentConnector2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tangle 585">
            <a:extLst>
              <a:ext uri="{FF2B5EF4-FFF2-40B4-BE49-F238E27FC236}">
                <a16:creationId xmlns:a16="http://schemas.microsoft.com/office/drawing/2014/main" id="{235315B2-B776-4691-872C-18DF9FD87C6E}"/>
              </a:ext>
            </a:extLst>
          </p:cNvPr>
          <p:cNvSpPr/>
          <p:nvPr/>
        </p:nvSpPr>
        <p:spPr>
          <a:xfrm>
            <a:off x="3705441" y="5131317"/>
            <a:ext cx="1076" cy="58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17B8BB1B-F6B1-4119-86C9-48C06F5D989C}"/>
              </a:ext>
            </a:extLst>
          </p:cNvPr>
          <p:cNvSpPr/>
          <p:nvPr/>
        </p:nvSpPr>
        <p:spPr>
          <a:xfrm>
            <a:off x="6174825" y="5496397"/>
            <a:ext cx="4953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8" name="Freeform: Shape 617">
            <a:extLst>
              <a:ext uri="{FF2B5EF4-FFF2-40B4-BE49-F238E27FC236}">
                <a16:creationId xmlns:a16="http://schemas.microsoft.com/office/drawing/2014/main" id="{543360AA-06D4-4D7D-AF91-FD88D5B60BFD}"/>
              </a:ext>
            </a:extLst>
          </p:cNvPr>
          <p:cNvSpPr/>
          <p:nvPr/>
        </p:nvSpPr>
        <p:spPr>
          <a:xfrm>
            <a:off x="5397780" y="3855804"/>
            <a:ext cx="1207893" cy="1437378"/>
          </a:xfrm>
          <a:custGeom>
            <a:avLst/>
            <a:gdLst>
              <a:gd name="connsiteX0" fmla="*/ 1200150 w 1274940"/>
              <a:gd name="connsiteY0" fmla="*/ 0 h 1626332"/>
              <a:gd name="connsiteX1" fmla="*/ 1187450 w 1274940"/>
              <a:gd name="connsiteY1" fmla="*/ 1435100 h 1626332"/>
              <a:gd name="connsiteX2" fmla="*/ 1187450 w 1274940"/>
              <a:gd name="connsiteY2" fmla="*/ 1612900 h 1626332"/>
              <a:gd name="connsiteX3" fmla="*/ 0 w 1274940"/>
              <a:gd name="connsiteY3" fmla="*/ 1600200 h 1626332"/>
              <a:gd name="connsiteX0" fmla="*/ 1200150 w 1217986"/>
              <a:gd name="connsiteY0" fmla="*/ 0 h 1636134"/>
              <a:gd name="connsiteX1" fmla="*/ 1187450 w 1217986"/>
              <a:gd name="connsiteY1" fmla="*/ 1435100 h 1636134"/>
              <a:gd name="connsiteX2" fmla="*/ 819150 w 1217986"/>
              <a:gd name="connsiteY2" fmla="*/ 1625600 h 1636134"/>
              <a:gd name="connsiteX3" fmla="*/ 0 w 1217986"/>
              <a:gd name="connsiteY3" fmla="*/ 1600200 h 1636134"/>
              <a:gd name="connsiteX0" fmla="*/ 1200150 w 1216062"/>
              <a:gd name="connsiteY0" fmla="*/ 0 h 1616474"/>
              <a:gd name="connsiteX1" fmla="*/ 1187450 w 1216062"/>
              <a:gd name="connsiteY1" fmla="*/ 1435100 h 1616474"/>
              <a:gd name="connsiteX2" fmla="*/ 845344 w 1216062"/>
              <a:gd name="connsiteY2" fmla="*/ 1597025 h 1616474"/>
              <a:gd name="connsiteX3" fmla="*/ 0 w 1216062"/>
              <a:gd name="connsiteY3" fmla="*/ 1600200 h 1616474"/>
              <a:gd name="connsiteX0" fmla="*/ 1200150 w 1215887"/>
              <a:gd name="connsiteY0" fmla="*/ 0 h 1611524"/>
              <a:gd name="connsiteX1" fmla="*/ 1187450 w 1215887"/>
              <a:gd name="connsiteY1" fmla="*/ 1435100 h 1611524"/>
              <a:gd name="connsiteX2" fmla="*/ 847725 w 1215887"/>
              <a:gd name="connsiteY2" fmla="*/ 1585119 h 1611524"/>
              <a:gd name="connsiteX3" fmla="*/ 0 w 1215887"/>
              <a:gd name="connsiteY3" fmla="*/ 1600200 h 1611524"/>
              <a:gd name="connsiteX0" fmla="*/ 1200150 w 1215712"/>
              <a:gd name="connsiteY0" fmla="*/ 0 h 1613245"/>
              <a:gd name="connsiteX1" fmla="*/ 1187450 w 1215712"/>
              <a:gd name="connsiteY1" fmla="*/ 1435100 h 1613245"/>
              <a:gd name="connsiteX2" fmla="*/ 850106 w 1215712"/>
              <a:gd name="connsiteY2" fmla="*/ 1589882 h 1613245"/>
              <a:gd name="connsiteX3" fmla="*/ 0 w 1215712"/>
              <a:gd name="connsiteY3" fmla="*/ 1600200 h 1613245"/>
              <a:gd name="connsiteX0" fmla="*/ 1200150 w 1209500"/>
              <a:gd name="connsiteY0" fmla="*/ 0 h 1628821"/>
              <a:gd name="connsiteX1" fmla="*/ 1177925 w 1209500"/>
              <a:gd name="connsiteY1" fmla="*/ 1192213 h 1628821"/>
              <a:gd name="connsiteX2" fmla="*/ 850106 w 1209500"/>
              <a:gd name="connsiteY2" fmla="*/ 1589882 h 1628821"/>
              <a:gd name="connsiteX3" fmla="*/ 0 w 1209500"/>
              <a:gd name="connsiteY3" fmla="*/ 1600200 h 1628821"/>
              <a:gd name="connsiteX0" fmla="*/ 1200150 w 1209500"/>
              <a:gd name="connsiteY0" fmla="*/ 0 h 1612508"/>
              <a:gd name="connsiteX1" fmla="*/ 1177925 w 1209500"/>
              <a:gd name="connsiteY1" fmla="*/ 1192213 h 1612508"/>
              <a:gd name="connsiteX2" fmla="*/ 850106 w 1209500"/>
              <a:gd name="connsiteY2" fmla="*/ 1589882 h 1612508"/>
              <a:gd name="connsiteX3" fmla="*/ 0 w 1209500"/>
              <a:gd name="connsiteY3" fmla="*/ 1600200 h 1612508"/>
              <a:gd name="connsiteX0" fmla="*/ 1200150 w 1209500"/>
              <a:gd name="connsiteY0" fmla="*/ 0 h 1608902"/>
              <a:gd name="connsiteX1" fmla="*/ 1177925 w 1209500"/>
              <a:gd name="connsiteY1" fmla="*/ 1192213 h 1608902"/>
              <a:gd name="connsiteX2" fmla="*/ 850106 w 1209500"/>
              <a:gd name="connsiteY2" fmla="*/ 1589882 h 1608902"/>
              <a:gd name="connsiteX3" fmla="*/ 0 w 1209500"/>
              <a:gd name="connsiteY3" fmla="*/ 1600200 h 1608902"/>
              <a:gd name="connsiteX0" fmla="*/ 1200150 w 1209500"/>
              <a:gd name="connsiteY0" fmla="*/ 0 h 1607620"/>
              <a:gd name="connsiteX1" fmla="*/ 1177925 w 1209500"/>
              <a:gd name="connsiteY1" fmla="*/ 1192213 h 1607620"/>
              <a:gd name="connsiteX2" fmla="*/ 850106 w 1209500"/>
              <a:gd name="connsiteY2" fmla="*/ 1589882 h 1607620"/>
              <a:gd name="connsiteX3" fmla="*/ 0 w 1209500"/>
              <a:gd name="connsiteY3" fmla="*/ 1600200 h 1607620"/>
              <a:gd name="connsiteX0" fmla="*/ 1207294 w 1216644"/>
              <a:gd name="connsiteY0" fmla="*/ 0 h 1624658"/>
              <a:gd name="connsiteX1" fmla="*/ 1185069 w 1216644"/>
              <a:gd name="connsiteY1" fmla="*/ 1192213 h 1624658"/>
              <a:gd name="connsiteX2" fmla="*/ 857250 w 1216644"/>
              <a:gd name="connsiteY2" fmla="*/ 1589882 h 1624658"/>
              <a:gd name="connsiteX3" fmla="*/ 0 w 1216644"/>
              <a:gd name="connsiteY3" fmla="*/ 1590675 h 1624658"/>
              <a:gd name="connsiteX0" fmla="*/ 1207294 w 1216644"/>
              <a:gd name="connsiteY0" fmla="*/ 0 h 1622130"/>
              <a:gd name="connsiteX1" fmla="*/ 1185069 w 1216644"/>
              <a:gd name="connsiteY1" fmla="*/ 1192213 h 1622130"/>
              <a:gd name="connsiteX2" fmla="*/ 857250 w 1216644"/>
              <a:gd name="connsiteY2" fmla="*/ 1589882 h 1622130"/>
              <a:gd name="connsiteX3" fmla="*/ 0 w 1216644"/>
              <a:gd name="connsiteY3" fmla="*/ 1590675 h 1622130"/>
              <a:gd name="connsiteX0" fmla="*/ 1207294 w 1216644"/>
              <a:gd name="connsiteY0" fmla="*/ 0 h 1599518"/>
              <a:gd name="connsiteX1" fmla="*/ 1185069 w 1216644"/>
              <a:gd name="connsiteY1" fmla="*/ 1192213 h 1599518"/>
              <a:gd name="connsiteX2" fmla="*/ 857250 w 1216644"/>
              <a:gd name="connsiteY2" fmla="*/ 1589882 h 1599518"/>
              <a:gd name="connsiteX3" fmla="*/ 0 w 1216644"/>
              <a:gd name="connsiteY3" fmla="*/ 1590675 h 1599518"/>
              <a:gd name="connsiteX0" fmla="*/ 1207294 w 1216644"/>
              <a:gd name="connsiteY0" fmla="*/ 0 h 1597759"/>
              <a:gd name="connsiteX1" fmla="*/ 1185069 w 1216644"/>
              <a:gd name="connsiteY1" fmla="*/ 1192213 h 1597759"/>
              <a:gd name="connsiteX2" fmla="*/ 857250 w 1216644"/>
              <a:gd name="connsiteY2" fmla="*/ 1589882 h 1597759"/>
              <a:gd name="connsiteX3" fmla="*/ 0 w 1216644"/>
              <a:gd name="connsiteY3" fmla="*/ 1590675 h 1597759"/>
              <a:gd name="connsiteX0" fmla="*/ 1207294 w 1208341"/>
              <a:gd name="connsiteY0" fmla="*/ 0 h 1601334"/>
              <a:gd name="connsiteX1" fmla="*/ 1185069 w 1208341"/>
              <a:gd name="connsiteY1" fmla="*/ 1192213 h 1601334"/>
              <a:gd name="connsiteX2" fmla="*/ 981075 w 1208341"/>
              <a:gd name="connsiteY2" fmla="*/ 1596232 h 1601334"/>
              <a:gd name="connsiteX3" fmla="*/ 0 w 1208341"/>
              <a:gd name="connsiteY3" fmla="*/ 1590675 h 1601334"/>
              <a:gd name="connsiteX0" fmla="*/ 1207294 w 1207294"/>
              <a:gd name="connsiteY0" fmla="*/ 0 h 1601334"/>
              <a:gd name="connsiteX1" fmla="*/ 1185069 w 1207294"/>
              <a:gd name="connsiteY1" fmla="*/ 1192213 h 1601334"/>
              <a:gd name="connsiteX2" fmla="*/ 981075 w 1207294"/>
              <a:gd name="connsiteY2" fmla="*/ 1596232 h 1601334"/>
              <a:gd name="connsiteX3" fmla="*/ 0 w 1207294"/>
              <a:gd name="connsiteY3" fmla="*/ 1590675 h 1601334"/>
              <a:gd name="connsiteX0" fmla="*/ 1207294 w 1207894"/>
              <a:gd name="connsiteY0" fmla="*/ 0 h 1625965"/>
              <a:gd name="connsiteX1" fmla="*/ 1207294 w 1207894"/>
              <a:gd name="connsiteY1" fmla="*/ 1201738 h 1625965"/>
              <a:gd name="connsiteX2" fmla="*/ 981075 w 1207894"/>
              <a:gd name="connsiteY2" fmla="*/ 1596232 h 1625965"/>
              <a:gd name="connsiteX3" fmla="*/ 0 w 1207894"/>
              <a:gd name="connsiteY3" fmla="*/ 1590675 h 1625965"/>
              <a:gd name="connsiteX0" fmla="*/ 1207294 w 1207894"/>
              <a:gd name="connsiteY0" fmla="*/ 0 h 1607642"/>
              <a:gd name="connsiteX1" fmla="*/ 1207294 w 1207894"/>
              <a:gd name="connsiteY1" fmla="*/ 1201738 h 1607642"/>
              <a:gd name="connsiteX2" fmla="*/ 981075 w 1207894"/>
              <a:gd name="connsiteY2" fmla="*/ 1596232 h 1607642"/>
              <a:gd name="connsiteX3" fmla="*/ 0 w 1207894"/>
              <a:gd name="connsiteY3" fmla="*/ 1590675 h 1607642"/>
              <a:gd name="connsiteX0" fmla="*/ 1207294 w 1207894"/>
              <a:gd name="connsiteY0" fmla="*/ 0 h 1599270"/>
              <a:gd name="connsiteX1" fmla="*/ 1207294 w 1207894"/>
              <a:gd name="connsiteY1" fmla="*/ 1201738 h 1599270"/>
              <a:gd name="connsiteX2" fmla="*/ 981075 w 1207894"/>
              <a:gd name="connsiteY2" fmla="*/ 1596232 h 1599270"/>
              <a:gd name="connsiteX3" fmla="*/ 0 w 1207894"/>
              <a:gd name="connsiteY3" fmla="*/ 1590675 h 159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4" h="1599270">
                <a:moveTo>
                  <a:pt x="1207294" y="0"/>
                </a:moveTo>
                <a:cubicBezTo>
                  <a:pt x="1202002" y="583141"/>
                  <a:pt x="1210072" y="935699"/>
                  <a:pt x="1207294" y="1201738"/>
                </a:cubicBezTo>
                <a:cubicBezTo>
                  <a:pt x="1204516" y="1467777"/>
                  <a:pt x="1201341" y="1591734"/>
                  <a:pt x="981075" y="1596232"/>
                </a:cubicBezTo>
                <a:cubicBezTo>
                  <a:pt x="760809" y="1600730"/>
                  <a:pt x="504296" y="1601258"/>
                  <a:pt x="0" y="1590675"/>
                </a:cubicBezTo>
              </a:path>
            </a:pathLst>
          </a:cu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22" name="Connector: Elbow 621">
            <a:extLst>
              <a:ext uri="{FF2B5EF4-FFF2-40B4-BE49-F238E27FC236}">
                <a16:creationId xmlns:a16="http://schemas.microsoft.com/office/drawing/2014/main" id="{426C0573-05BD-448B-A2CA-0B4D7154ABE3}"/>
              </a:ext>
            </a:extLst>
          </p:cNvPr>
          <p:cNvCxnSpPr>
            <a:stCxn id="32" idx="5"/>
            <a:endCxn id="481" idx="0"/>
          </p:cNvCxnSpPr>
          <p:nvPr/>
        </p:nvCxnSpPr>
        <p:spPr>
          <a:xfrm rot="10800000" flipV="1">
            <a:off x="6820935" y="3180383"/>
            <a:ext cx="647129" cy="619353"/>
          </a:xfrm>
          <a:prstGeom prst="bentConnector2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Freeform: Shape 623">
            <a:extLst>
              <a:ext uri="{FF2B5EF4-FFF2-40B4-BE49-F238E27FC236}">
                <a16:creationId xmlns:a16="http://schemas.microsoft.com/office/drawing/2014/main" id="{18ED165D-E407-49EC-A38C-D6E0C0306D4D}"/>
              </a:ext>
            </a:extLst>
          </p:cNvPr>
          <p:cNvSpPr/>
          <p:nvPr/>
        </p:nvSpPr>
        <p:spPr>
          <a:xfrm>
            <a:off x="2366300" y="4967437"/>
            <a:ext cx="1651831" cy="144256"/>
          </a:xfrm>
          <a:custGeom>
            <a:avLst/>
            <a:gdLst>
              <a:gd name="connsiteX0" fmla="*/ 1287780 w 1287780"/>
              <a:gd name="connsiteY0" fmla="*/ 259522 h 269800"/>
              <a:gd name="connsiteX1" fmla="*/ 678180 w 1287780"/>
              <a:gd name="connsiteY1" fmla="*/ 244282 h 269800"/>
              <a:gd name="connsiteX2" fmla="*/ 624840 w 1287780"/>
              <a:gd name="connsiteY2" fmla="*/ 38542 h 269800"/>
              <a:gd name="connsiteX3" fmla="*/ 0 w 1287780"/>
              <a:gd name="connsiteY3" fmla="*/ 442 h 269800"/>
              <a:gd name="connsiteX0" fmla="*/ 1304180 w 1304180"/>
              <a:gd name="connsiteY0" fmla="*/ 269208 h 276202"/>
              <a:gd name="connsiteX1" fmla="*/ 678180 w 1304180"/>
              <a:gd name="connsiteY1" fmla="*/ 244282 h 276202"/>
              <a:gd name="connsiteX2" fmla="*/ 624840 w 1304180"/>
              <a:gd name="connsiteY2" fmla="*/ 38542 h 276202"/>
              <a:gd name="connsiteX3" fmla="*/ 0 w 1304180"/>
              <a:gd name="connsiteY3" fmla="*/ 442 h 276202"/>
              <a:gd name="connsiteX0" fmla="*/ 1304180 w 1304180"/>
              <a:gd name="connsiteY0" fmla="*/ 269208 h 270954"/>
              <a:gd name="connsiteX1" fmla="*/ 678180 w 1304180"/>
              <a:gd name="connsiteY1" fmla="*/ 244282 h 270954"/>
              <a:gd name="connsiteX2" fmla="*/ 624840 w 1304180"/>
              <a:gd name="connsiteY2" fmla="*/ 38542 h 270954"/>
              <a:gd name="connsiteX3" fmla="*/ 0 w 1304180"/>
              <a:gd name="connsiteY3" fmla="*/ 442 h 270954"/>
              <a:gd name="connsiteX0" fmla="*/ 1304180 w 1304180"/>
              <a:gd name="connsiteY0" fmla="*/ 269309 h 274450"/>
              <a:gd name="connsiteX1" fmla="*/ 680523 w 1304180"/>
              <a:gd name="connsiteY1" fmla="*/ 251647 h 274450"/>
              <a:gd name="connsiteX2" fmla="*/ 624840 w 1304180"/>
              <a:gd name="connsiteY2" fmla="*/ 38643 h 274450"/>
              <a:gd name="connsiteX3" fmla="*/ 0 w 1304180"/>
              <a:gd name="connsiteY3" fmla="*/ 543 h 274450"/>
              <a:gd name="connsiteX0" fmla="*/ 1304180 w 1304180"/>
              <a:gd name="connsiteY0" fmla="*/ 281353 h 288441"/>
              <a:gd name="connsiteX1" fmla="*/ 680523 w 1304180"/>
              <a:gd name="connsiteY1" fmla="*/ 263691 h 288441"/>
              <a:gd name="connsiteX2" fmla="*/ 620155 w 1304180"/>
              <a:gd name="connsiteY2" fmla="*/ 21629 h 288441"/>
              <a:gd name="connsiteX3" fmla="*/ 0 w 1304180"/>
              <a:gd name="connsiteY3" fmla="*/ 12587 h 288441"/>
              <a:gd name="connsiteX0" fmla="*/ 1325265 w 1325265"/>
              <a:gd name="connsiteY0" fmla="*/ 272946 h 280033"/>
              <a:gd name="connsiteX1" fmla="*/ 701608 w 1325265"/>
              <a:gd name="connsiteY1" fmla="*/ 255284 h 280033"/>
              <a:gd name="connsiteX2" fmla="*/ 641240 w 1325265"/>
              <a:gd name="connsiteY2" fmla="*/ 13222 h 280033"/>
              <a:gd name="connsiteX3" fmla="*/ 0 w 1325265"/>
              <a:gd name="connsiteY3" fmla="*/ 30817 h 280033"/>
              <a:gd name="connsiteX0" fmla="*/ 1325265 w 1325265"/>
              <a:gd name="connsiteY0" fmla="*/ 244328 h 248524"/>
              <a:gd name="connsiteX1" fmla="*/ 701608 w 1325265"/>
              <a:gd name="connsiteY1" fmla="*/ 226666 h 248524"/>
              <a:gd name="connsiteX2" fmla="*/ 641240 w 1325265"/>
              <a:gd name="connsiteY2" fmla="*/ 28191 h 248524"/>
              <a:gd name="connsiteX3" fmla="*/ 0 w 1325265"/>
              <a:gd name="connsiteY3" fmla="*/ 2199 h 248524"/>
              <a:gd name="connsiteX0" fmla="*/ 1325265 w 1325265"/>
              <a:gd name="connsiteY0" fmla="*/ 247275 h 251940"/>
              <a:gd name="connsiteX1" fmla="*/ 701608 w 1325265"/>
              <a:gd name="connsiteY1" fmla="*/ 229613 h 251940"/>
              <a:gd name="connsiteX2" fmla="*/ 638897 w 1325265"/>
              <a:gd name="connsiteY2" fmla="*/ 23873 h 251940"/>
              <a:gd name="connsiteX3" fmla="*/ 0 w 1325265"/>
              <a:gd name="connsiteY3" fmla="*/ 5146 h 251940"/>
              <a:gd name="connsiteX0" fmla="*/ 1325265 w 1325265"/>
              <a:gd name="connsiteY0" fmla="*/ 248211 h 252876"/>
              <a:gd name="connsiteX1" fmla="*/ 701608 w 1325265"/>
              <a:gd name="connsiteY1" fmla="*/ 230549 h 252876"/>
              <a:gd name="connsiteX2" fmla="*/ 638897 w 1325265"/>
              <a:gd name="connsiteY2" fmla="*/ 24809 h 252876"/>
              <a:gd name="connsiteX3" fmla="*/ 0 w 1325265"/>
              <a:gd name="connsiteY3" fmla="*/ 6082 h 252876"/>
              <a:gd name="connsiteX0" fmla="*/ 1325265 w 1325265"/>
              <a:gd name="connsiteY0" fmla="*/ 252058 h 257199"/>
              <a:gd name="connsiteX1" fmla="*/ 701608 w 1325265"/>
              <a:gd name="connsiteY1" fmla="*/ 234396 h 257199"/>
              <a:gd name="connsiteX2" fmla="*/ 674039 w 1325265"/>
              <a:gd name="connsiteY2" fmla="*/ 21392 h 257199"/>
              <a:gd name="connsiteX3" fmla="*/ 0 w 1325265"/>
              <a:gd name="connsiteY3" fmla="*/ 9929 h 257199"/>
              <a:gd name="connsiteX0" fmla="*/ 1325265 w 1325265"/>
              <a:gd name="connsiteY0" fmla="*/ 249121 h 254262"/>
              <a:gd name="connsiteX1" fmla="*/ 701608 w 1325265"/>
              <a:gd name="connsiteY1" fmla="*/ 231459 h 254262"/>
              <a:gd name="connsiteX2" fmla="*/ 674039 w 1325265"/>
              <a:gd name="connsiteY2" fmla="*/ 18455 h 254262"/>
              <a:gd name="connsiteX3" fmla="*/ 0 w 1325265"/>
              <a:gd name="connsiteY3" fmla="*/ 6992 h 254262"/>
              <a:gd name="connsiteX0" fmla="*/ 1325265 w 1325265"/>
              <a:gd name="connsiteY0" fmla="*/ 252392 h 260349"/>
              <a:gd name="connsiteX1" fmla="*/ 542299 w 1325265"/>
              <a:gd name="connsiteY1" fmla="*/ 239573 h 260349"/>
              <a:gd name="connsiteX2" fmla="*/ 674039 w 1325265"/>
              <a:gd name="connsiteY2" fmla="*/ 21726 h 260349"/>
              <a:gd name="connsiteX3" fmla="*/ 0 w 1325265"/>
              <a:gd name="connsiteY3" fmla="*/ 10263 h 260349"/>
              <a:gd name="connsiteX0" fmla="*/ 1325265 w 1325265"/>
              <a:gd name="connsiteY0" fmla="*/ 251064 h 251064"/>
              <a:gd name="connsiteX1" fmla="*/ 938228 w 1325265"/>
              <a:gd name="connsiteY1" fmla="*/ 218873 h 251064"/>
              <a:gd name="connsiteX2" fmla="*/ 674039 w 1325265"/>
              <a:gd name="connsiteY2" fmla="*/ 20398 h 251064"/>
              <a:gd name="connsiteX3" fmla="*/ 0 w 1325265"/>
              <a:gd name="connsiteY3" fmla="*/ 8935 h 251064"/>
              <a:gd name="connsiteX0" fmla="*/ 1325265 w 1325265"/>
              <a:gd name="connsiteY0" fmla="*/ 251064 h 251064"/>
              <a:gd name="connsiteX1" fmla="*/ 938228 w 1325265"/>
              <a:gd name="connsiteY1" fmla="*/ 218873 h 251064"/>
              <a:gd name="connsiteX2" fmla="*/ 674039 w 1325265"/>
              <a:gd name="connsiteY2" fmla="*/ 20398 h 251064"/>
              <a:gd name="connsiteX3" fmla="*/ 0 w 1325265"/>
              <a:gd name="connsiteY3" fmla="*/ 8935 h 251064"/>
              <a:gd name="connsiteX0" fmla="*/ 1325265 w 1325265"/>
              <a:gd name="connsiteY0" fmla="*/ 252392 h 252392"/>
              <a:gd name="connsiteX1" fmla="*/ 940570 w 1325265"/>
              <a:gd name="connsiteY1" fmla="*/ 239573 h 252392"/>
              <a:gd name="connsiteX2" fmla="*/ 674039 w 1325265"/>
              <a:gd name="connsiteY2" fmla="*/ 21726 h 252392"/>
              <a:gd name="connsiteX3" fmla="*/ 0 w 1325265"/>
              <a:gd name="connsiteY3" fmla="*/ 10263 h 252392"/>
              <a:gd name="connsiteX0" fmla="*/ 1325265 w 1325265"/>
              <a:gd name="connsiteY0" fmla="*/ 252392 h 252392"/>
              <a:gd name="connsiteX1" fmla="*/ 940570 w 1325265"/>
              <a:gd name="connsiteY1" fmla="*/ 239573 h 252392"/>
              <a:gd name="connsiteX2" fmla="*/ 674039 w 1325265"/>
              <a:gd name="connsiteY2" fmla="*/ 21726 h 252392"/>
              <a:gd name="connsiteX3" fmla="*/ 0 w 1325265"/>
              <a:gd name="connsiteY3" fmla="*/ 10263 h 252392"/>
              <a:gd name="connsiteX0" fmla="*/ 1325265 w 1325265"/>
              <a:gd name="connsiteY0" fmla="*/ 252896 h 252896"/>
              <a:gd name="connsiteX1" fmla="*/ 945256 w 1325265"/>
              <a:gd name="connsiteY1" fmla="*/ 247341 h 252896"/>
              <a:gd name="connsiteX2" fmla="*/ 674039 w 1325265"/>
              <a:gd name="connsiteY2" fmla="*/ 22230 h 252896"/>
              <a:gd name="connsiteX3" fmla="*/ 0 w 1325265"/>
              <a:gd name="connsiteY3" fmla="*/ 10767 h 252896"/>
              <a:gd name="connsiteX0" fmla="*/ 1325265 w 1325265"/>
              <a:gd name="connsiteY0" fmla="*/ 252896 h 252896"/>
              <a:gd name="connsiteX1" fmla="*/ 945256 w 1325265"/>
              <a:gd name="connsiteY1" fmla="*/ 247341 h 252896"/>
              <a:gd name="connsiteX2" fmla="*/ 674039 w 1325265"/>
              <a:gd name="connsiteY2" fmla="*/ 22230 h 252896"/>
              <a:gd name="connsiteX3" fmla="*/ 0 w 1325265"/>
              <a:gd name="connsiteY3" fmla="*/ 10767 h 252896"/>
              <a:gd name="connsiteX0" fmla="*/ 1625140 w 1625140"/>
              <a:gd name="connsiteY0" fmla="*/ 185465 h 252319"/>
              <a:gd name="connsiteX1" fmla="*/ 945256 w 1625140"/>
              <a:gd name="connsiteY1" fmla="*/ 247341 h 252319"/>
              <a:gd name="connsiteX2" fmla="*/ 674039 w 1625140"/>
              <a:gd name="connsiteY2" fmla="*/ 22230 h 252319"/>
              <a:gd name="connsiteX3" fmla="*/ 0 w 1625140"/>
              <a:gd name="connsiteY3" fmla="*/ 10767 h 252319"/>
              <a:gd name="connsiteX0" fmla="*/ 1625140 w 1625140"/>
              <a:gd name="connsiteY0" fmla="*/ 180735 h 185681"/>
              <a:gd name="connsiteX1" fmla="*/ 938228 w 1625140"/>
              <a:gd name="connsiteY1" fmla="*/ 172116 h 185681"/>
              <a:gd name="connsiteX2" fmla="*/ 674039 w 1625140"/>
              <a:gd name="connsiteY2" fmla="*/ 17500 h 185681"/>
              <a:gd name="connsiteX3" fmla="*/ 0 w 1625140"/>
              <a:gd name="connsiteY3" fmla="*/ 6037 h 18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5140" h="185681">
                <a:moveTo>
                  <a:pt x="1625140" y="180735"/>
                </a:moveTo>
                <a:cubicBezTo>
                  <a:pt x="1498470" y="176462"/>
                  <a:pt x="1096745" y="199322"/>
                  <a:pt x="938228" y="172116"/>
                </a:cubicBezTo>
                <a:cubicBezTo>
                  <a:pt x="779711" y="144910"/>
                  <a:pt x="830410" y="45180"/>
                  <a:pt x="674039" y="17500"/>
                </a:cubicBezTo>
                <a:cubicBezTo>
                  <a:pt x="517668" y="-10180"/>
                  <a:pt x="262933" y="2345"/>
                  <a:pt x="0" y="6037"/>
                </a:cubicBezTo>
              </a:path>
            </a:pathLst>
          </a:cu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52" name="Straight Arrow Connector 651">
            <a:extLst>
              <a:ext uri="{FF2B5EF4-FFF2-40B4-BE49-F238E27FC236}">
                <a16:creationId xmlns:a16="http://schemas.microsoft.com/office/drawing/2014/main" id="{D5D756A6-875A-426A-AB84-2BAFA2C50B35}"/>
              </a:ext>
            </a:extLst>
          </p:cNvPr>
          <p:cNvCxnSpPr>
            <a:stCxn id="549" idx="4"/>
            <a:endCxn id="649" idx="0"/>
          </p:cNvCxnSpPr>
          <p:nvPr/>
        </p:nvCxnSpPr>
        <p:spPr>
          <a:xfrm>
            <a:off x="4014574" y="4879972"/>
            <a:ext cx="0" cy="4342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7CFEB2A-5A64-495D-939A-30B100FD0BD0}"/>
              </a:ext>
            </a:extLst>
          </p:cNvPr>
          <p:cNvSpPr/>
          <p:nvPr/>
        </p:nvSpPr>
        <p:spPr>
          <a:xfrm>
            <a:off x="3965903" y="5168648"/>
            <a:ext cx="1626633" cy="4979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dirty="0">
                <a:solidFill>
                  <a:prstClr val="black"/>
                </a:solidFill>
                <a:latin typeface="Calibri" panose="020F0502020204030204"/>
              </a:rPr>
              <a:t>Threshold</a:t>
            </a:r>
          </a:p>
          <a:p>
            <a:pPr algn="ctr" defTabSz="914445"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(Priority)</a:t>
            </a:r>
            <a:endParaRPr lang="en-US" sz="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CE540EA-A437-43A2-BA20-7B8EE6F536FD}"/>
              </a:ext>
            </a:extLst>
          </p:cNvPr>
          <p:cNvSpPr/>
          <p:nvPr/>
        </p:nvSpPr>
        <p:spPr>
          <a:xfrm>
            <a:off x="729708" y="4650012"/>
            <a:ext cx="1626633" cy="4979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5">
              <a:defRPr/>
            </a:pPr>
            <a:r>
              <a:rPr lang="en-US" sz="1401" b="1" i="1" u="sng" dirty="0">
                <a:solidFill>
                  <a:prstClr val="black"/>
                </a:solidFill>
                <a:latin typeface="Calibri" panose="020F0502020204030204"/>
              </a:rPr>
              <a:t>Level of Satisfaction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311E5E3-FAC3-4776-9EAA-C836D6D59A5E}"/>
              </a:ext>
            </a:extLst>
          </p:cNvPr>
          <p:cNvGrpSpPr/>
          <p:nvPr/>
        </p:nvGrpSpPr>
        <p:grpSpPr>
          <a:xfrm>
            <a:off x="9755763" y="680840"/>
            <a:ext cx="2103312" cy="2677127"/>
            <a:chOff x="10114088" y="6462"/>
            <a:chExt cx="2103312" cy="2677127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611B86DE-E963-409E-A923-D5570E1AC8C0}"/>
                </a:ext>
              </a:extLst>
            </p:cNvPr>
            <p:cNvSpPr/>
            <p:nvPr/>
          </p:nvSpPr>
          <p:spPr>
            <a:xfrm>
              <a:off x="10114088" y="6462"/>
              <a:ext cx="2103312" cy="267712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8D9AB4C-B4F3-4602-9A50-716A97149A86}"/>
                </a:ext>
              </a:extLst>
            </p:cNvPr>
            <p:cNvSpPr txBox="1"/>
            <p:nvPr/>
          </p:nvSpPr>
          <p:spPr>
            <a:xfrm>
              <a:off x="10220195" y="45267"/>
              <a:ext cx="1917774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45">
                <a:defRPr/>
              </a:pPr>
              <a:r>
                <a:rPr lang="en-US" sz="1801" b="1" dirty="0">
                  <a:solidFill>
                    <a:prstClr val="black"/>
                  </a:solidFill>
                  <a:latin typeface="Calibri" panose="020F0502020204030204"/>
                </a:rPr>
                <a:t>Legend</a:t>
              </a:r>
            </a:p>
          </p:txBody>
        </p:sp>
        <p:sp>
          <p:nvSpPr>
            <p:cNvPr id="129" name="Hexagon 128">
              <a:extLst>
                <a:ext uri="{FF2B5EF4-FFF2-40B4-BE49-F238E27FC236}">
                  <a16:creationId xmlns:a16="http://schemas.microsoft.com/office/drawing/2014/main" id="{90AB7955-FCC0-4376-8451-F8F860FD1719}"/>
                </a:ext>
              </a:extLst>
            </p:cNvPr>
            <p:cNvSpPr/>
            <p:nvPr/>
          </p:nvSpPr>
          <p:spPr>
            <a:xfrm>
              <a:off x="10542207" y="2108653"/>
              <a:ext cx="1273748" cy="452653"/>
            </a:xfrm>
            <a:prstGeom prst="hexagon">
              <a:avLst>
                <a:gd name="adj" fmla="val 26898"/>
                <a:gd name="vf" fmla="val 11547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45">
                <a:defRPr/>
              </a:pPr>
              <a:r>
                <a:rPr lang="en-US" sz="1401" dirty="0">
                  <a:solidFill>
                    <a:prstClr val="black"/>
                  </a:solidFill>
                  <a:latin typeface="Calibri" panose="020F0502020204030204"/>
                </a:rPr>
                <a:t>ACTION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A4313689-A537-425A-8D74-9D031DE5AF30}"/>
                </a:ext>
              </a:extLst>
            </p:cNvPr>
            <p:cNvSpPr/>
            <p:nvPr/>
          </p:nvSpPr>
          <p:spPr>
            <a:xfrm>
              <a:off x="10365765" y="434565"/>
              <a:ext cx="1626632" cy="3693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45">
                <a:defRPr/>
              </a:pPr>
              <a:r>
                <a:rPr lang="en-US" sz="1401" dirty="0">
                  <a:solidFill>
                    <a:prstClr val="black"/>
                  </a:solidFill>
                  <a:latin typeface="Calibri" panose="020F0502020204030204"/>
                </a:rPr>
                <a:t>Static Parameter</a:t>
              </a:r>
            </a:p>
          </p:txBody>
        </p:sp>
        <p:sp>
          <p:nvSpPr>
            <p:cNvPr id="131" name="Parallelogram 130">
              <a:extLst>
                <a:ext uri="{FF2B5EF4-FFF2-40B4-BE49-F238E27FC236}">
                  <a16:creationId xmlns:a16="http://schemas.microsoft.com/office/drawing/2014/main" id="{CDA0FD4B-FC30-4DBD-AF40-91FB0B9ED691}"/>
                </a:ext>
              </a:extLst>
            </p:cNvPr>
            <p:cNvSpPr/>
            <p:nvPr/>
          </p:nvSpPr>
          <p:spPr>
            <a:xfrm>
              <a:off x="10194749" y="893391"/>
              <a:ext cx="1968664" cy="501810"/>
            </a:xfrm>
            <a:prstGeom prst="parallelogram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45">
                <a:defRPr/>
              </a:pPr>
              <a:r>
                <a:rPr lang="en-US" sz="1401" dirty="0">
                  <a:solidFill>
                    <a:prstClr val="black"/>
                  </a:solidFill>
                  <a:latin typeface="Calibri" panose="020F0502020204030204"/>
                </a:rPr>
                <a:t>Time Dependent Parameter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A06D1F3-8C54-49DB-B3A4-969D5A7C41B8}"/>
                </a:ext>
              </a:extLst>
            </p:cNvPr>
            <p:cNvSpPr/>
            <p:nvPr/>
          </p:nvSpPr>
          <p:spPr>
            <a:xfrm>
              <a:off x="10253444" y="1444545"/>
              <a:ext cx="1851274" cy="5734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45">
                <a:defRPr/>
              </a:pPr>
              <a:endParaRPr lang="en-US" sz="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9B0FEDF-E59C-49B8-BA7A-A433119F1B45}"/>
                </a:ext>
              </a:extLst>
            </p:cNvPr>
            <p:cNvSpPr txBox="1"/>
            <p:nvPr/>
          </p:nvSpPr>
          <p:spPr>
            <a:xfrm>
              <a:off x="10239942" y="1426121"/>
              <a:ext cx="1878277" cy="523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45"/>
              <a:r>
                <a:rPr lang="en-US" sz="1401" dirty="0">
                  <a:solidFill>
                    <a:prstClr val="black"/>
                  </a:solidFill>
                  <a:latin typeface="Calibri" panose="020F0502020204030204"/>
                </a:rPr>
                <a:t>Action &amp; Time Dependent Parameter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92242F0-213B-4427-801F-32424179404B}"/>
              </a:ext>
            </a:extLst>
          </p:cNvPr>
          <p:cNvCxnSpPr>
            <a:stCxn id="15" idx="5"/>
            <a:endCxn id="19" idx="0"/>
          </p:cNvCxnSpPr>
          <p:nvPr/>
        </p:nvCxnSpPr>
        <p:spPr>
          <a:xfrm rot="16200000" flipH="1">
            <a:off x="5313720" y="4386063"/>
            <a:ext cx="447401" cy="366201"/>
          </a:xfrm>
          <a:prstGeom prst="bentConnector3">
            <a:avLst>
              <a:gd name="adj1" fmla="val 1034"/>
            </a:avLst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Curved 207">
            <a:extLst>
              <a:ext uri="{FF2B5EF4-FFF2-40B4-BE49-F238E27FC236}">
                <a16:creationId xmlns:a16="http://schemas.microsoft.com/office/drawing/2014/main" id="{F453CBCE-1253-4632-BD4B-D2730775409B}"/>
              </a:ext>
            </a:extLst>
          </p:cNvPr>
          <p:cNvCxnSpPr>
            <a:cxnSpLocks/>
            <a:stCxn id="634" idx="6"/>
            <a:endCxn id="635" idx="6"/>
          </p:cNvCxnSpPr>
          <p:nvPr/>
        </p:nvCxnSpPr>
        <p:spPr>
          <a:xfrm>
            <a:off x="2339397" y="2539652"/>
            <a:ext cx="8709" cy="284809"/>
          </a:xfrm>
          <a:prstGeom prst="bentConnector3">
            <a:avLst>
              <a:gd name="adj1" fmla="val 2146079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81B7E81-E12D-49B2-B191-0E3342A28585}"/>
              </a:ext>
            </a:extLst>
          </p:cNvPr>
          <p:cNvSpPr/>
          <p:nvPr/>
        </p:nvSpPr>
        <p:spPr>
          <a:xfrm>
            <a:off x="7116468" y="1821711"/>
            <a:ext cx="94012" cy="77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999CBF2-05CE-494A-9C87-B4E1BACC1EF4}"/>
              </a:ext>
            </a:extLst>
          </p:cNvPr>
          <p:cNvCxnSpPr>
            <a:cxnSpLocks/>
            <a:stCxn id="498" idx="0"/>
            <a:endCxn id="465" idx="2"/>
          </p:cNvCxnSpPr>
          <p:nvPr/>
        </p:nvCxnSpPr>
        <p:spPr>
          <a:xfrm rot="5400000" flipH="1" flipV="1">
            <a:off x="6000145" y="2246552"/>
            <a:ext cx="2161029" cy="948007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DADDDF8-9A48-4A53-A992-3DF9D9048A35}"/>
              </a:ext>
            </a:extLst>
          </p:cNvPr>
          <p:cNvSpPr txBox="1"/>
          <p:nvPr/>
        </p:nvSpPr>
        <p:spPr>
          <a:xfrm>
            <a:off x="824903" y="951196"/>
            <a:ext cx="138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/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Network Demand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42925F-1B9A-4F05-919F-9F4400F1478B}"/>
              </a:ext>
            </a:extLst>
          </p:cNvPr>
          <p:cNvSpPr txBox="1"/>
          <p:nvPr/>
        </p:nvSpPr>
        <p:spPr>
          <a:xfrm>
            <a:off x="4166485" y="917244"/>
            <a:ext cx="1239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/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Virtual Network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3C0039C-E0D5-4FF4-8E37-C5CB97DFF20B}"/>
              </a:ext>
            </a:extLst>
          </p:cNvPr>
          <p:cNvSpPr txBox="1"/>
          <p:nvPr/>
        </p:nvSpPr>
        <p:spPr>
          <a:xfrm>
            <a:off x="7861090" y="852812"/>
            <a:ext cx="768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/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Agent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26EBE7A-AA59-43F9-A800-7F2137074735}"/>
              </a:ext>
            </a:extLst>
          </p:cNvPr>
          <p:cNvSpPr txBox="1"/>
          <p:nvPr/>
        </p:nvSpPr>
        <p:spPr>
          <a:xfrm rot="17005751">
            <a:off x="5834316" y="2743729"/>
            <a:ext cx="1985577" cy="343886"/>
          </a:xfrm>
          <a:prstGeom prst="rect">
            <a:avLst/>
          </a:prstGeom>
          <a:noFill/>
        </p:spPr>
        <p:txBody>
          <a:bodyPr wrap="square" rtlCol="0" anchor="b">
            <a:prstTxWarp prst="textArchUp">
              <a:avLst>
                <a:gd name="adj" fmla="val 11595697"/>
              </a:avLst>
            </a:prstTxWarp>
            <a:spAutoFit/>
          </a:bodyPr>
          <a:lstStyle/>
          <a:p>
            <a:pPr algn="ctr" defTabSz="914445"/>
            <a:r>
              <a:rPr lang="en-US" sz="1051" dirty="0">
                <a:solidFill>
                  <a:prstClr val="black"/>
                </a:solidFill>
                <a:latin typeface="Calibri" panose="020F0502020204030204"/>
              </a:rPr>
              <a:t>Emergency Alert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0FBE771-91B5-492E-96F2-6EB57DD1AAC1}"/>
              </a:ext>
            </a:extLst>
          </p:cNvPr>
          <p:cNvSpPr/>
          <p:nvPr/>
        </p:nvSpPr>
        <p:spPr>
          <a:xfrm>
            <a:off x="3070097" y="4156348"/>
            <a:ext cx="58914" cy="6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5" name="Connector: Curved 203">
            <a:extLst>
              <a:ext uri="{FF2B5EF4-FFF2-40B4-BE49-F238E27FC236}">
                <a16:creationId xmlns:a16="http://schemas.microsoft.com/office/drawing/2014/main" id="{420C7D82-8B9D-4755-A37F-38E8BFC2E818}"/>
              </a:ext>
            </a:extLst>
          </p:cNvPr>
          <p:cNvCxnSpPr>
            <a:cxnSpLocks/>
            <a:stCxn id="195" idx="7"/>
            <a:endCxn id="188" idx="6"/>
          </p:cNvCxnSpPr>
          <p:nvPr/>
        </p:nvCxnSpPr>
        <p:spPr>
          <a:xfrm rot="5400000" flipH="1" flipV="1">
            <a:off x="1662206" y="4086549"/>
            <a:ext cx="1092302" cy="180475"/>
          </a:xfrm>
          <a:prstGeom prst="bentConnector4">
            <a:avLst>
              <a:gd name="adj1" fmla="val 1026"/>
              <a:gd name="adj2" fmla="val 247559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Rectangle 672">
            <a:extLst>
              <a:ext uri="{FF2B5EF4-FFF2-40B4-BE49-F238E27FC236}">
                <a16:creationId xmlns:a16="http://schemas.microsoft.com/office/drawing/2014/main" id="{1621364A-92A9-4083-8F93-13535F1E9F96}"/>
              </a:ext>
            </a:extLst>
          </p:cNvPr>
          <p:cNvSpPr/>
          <p:nvPr/>
        </p:nvSpPr>
        <p:spPr>
          <a:xfrm>
            <a:off x="2541370" y="4120755"/>
            <a:ext cx="48244" cy="77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26" name="Connector: Curved 225">
            <a:extLst>
              <a:ext uri="{FF2B5EF4-FFF2-40B4-BE49-F238E27FC236}">
                <a16:creationId xmlns:a16="http://schemas.microsoft.com/office/drawing/2014/main" id="{2333CB16-0AB3-47FF-BF48-32A04A217BA1}"/>
              </a:ext>
            </a:extLst>
          </p:cNvPr>
          <p:cNvCxnSpPr>
            <a:cxnSpLocks/>
            <a:stCxn id="202" idx="0"/>
            <a:endCxn id="8" idx="1"/>
          </p:cNvCxnSpPr>
          <p:nvPr/>
        </p:nvCxnSpPr>
        <p:spPr>
          <a:xfrm flipV="1">
            <a:off x="2319139" y="2985512"/>
            <a:ext cx="1646763" cy="1211797"/>
          </a:xfrm>
          <a:prstGeom prst="curvedConnector3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D60E31-7959-4A71-BD52-F8F5BB3C1BDF}"/>
              </a:ext>
            </a:extLst>
          </p:cNvPr>
          <p:cNvSpPr txBox="1"/>
          <p:nvPr/>
        </p:nvSpPr>
        <p:spPr>
          <a:xfrm>
            <a:off x="6277087" y="1643775"/>
            <a:ext cx="646864" cy="174315"/>
          </a:xfrm>
          <a:prstGeom prst="rect">
            <a:avLst/>
          </a:prstGeom>
          <a:noFill/>
        </p:spPr>
        <p:txBody>
          <a:bodyPr wrap="square" lIns="45721" tIns="0" rIns="0" bIns="0" rtlCol="0">
            <a:noAutofit/>
          </a:bodyPr>
          <a:lstStyle/>
          <a:p>
            <a:pPr algn="r" defTabSz="914445"/>
            <a:r>
              <a:rPr lang="en-US" sz="1200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modifies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1BF32-DC2C-4AF2-8EE0-7C7128E08E4D}"/>
              </a:ext>
            </a:extLst>
          </p:cNvPr>
          <p:cNvSpPr txBox="1"/>
          <p:nvPr/>
        </p:nvSpPr>
        <p:spPr>
          <a:xfrm>
            <a:off x="8629242" y="6397726"/>
            <a:ext cx="2390359" cy="199202"/>
          </a:xfrm>
          <a:prstGeom prst="rect">
            <a:avLst/>
          </a:prstGeom>
          <a:noFill/>
        </p:spPr>
        <p:txBody>
          <a:bodyPr wrap="square" lIns="45721" tIns="0" rIns="0" bIns="0" rtlCol="0">
            <a:noAutofit/>
          </a:bodyPr>
          <a:lstStyle/>
          <a:p>
            <a:pPr defTabSz="914445"/>
            <a:r>
              <a:rPr lang="en-US" sz="1051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Relationship Visualization concept from: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3214B46-854F-4F92-B25F-95BABD44FA7C}"/>
              </a:ext>
            </a:extLst>
          </p:cNvPr>
          <p:cNvSpPr txBox="1"/>
          <p:nvPr/>
        </p:nvSpPr>
        <p:spPr>
          <a:xfrm>
            <a:off x="8629243" y="6595452"/>
            <a:ext cx="3181570" cy="199202"/>
          </a:xfrm>
          <a:prstGeom prst="rect">
            <a:avLst/>
          </a:prstGeom>
          <a:noFill/>
        </p:spPr>
        <p:txBody>
          <a:bodyPr wrap="square" lIns="45721" tIns="0" rIns="0" bIns="0" rtlCol="0">
            <a:noAutofit/>
          </a:bodyPr>
          <a:lstStyle/>
          <a:p>
            <a:pPr defTabSz="914445"/>
            <a:r>
              <a:rPr lang="en-US" sz="1051" dirty="0">
                <a:solidFill>
                  <a:prstClr val="black"/>
                </a:solidFill>
                <a:latin typeface="Calibri" panose="020F0502020204030204"/>
                <a:hlinkClick r:id="rId2"/>
              </a:rPr>
              <a:t>H. Osman / Automation in Construction 28 (2012) 45-57</a:t>
            </a:r>
            <a:endParaRPr lang="en-US" sz="105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6080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D9ED72-5ADA-409C-B8B6-38FA2E11F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911" b="-6137"/>
          <a:stretch/>
        </p:blipFill>
        <p:spPr>
          <a:xfrm>
            <a:off x="192566" y="-2510966"/>
            <a:ext cx="11999436" cy="1165497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854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6934B93-5AF9-45D8-B8F6-5EAFED6B35F2}"/>
              </a:ext>
            </a:extLst>
          </p:cNvPr>
          <p:cNvGrpSpPr/>
          <p:nvPr/>
        </p:nvGrpSpPr>
        <p:grpSpPr>
          <a:xfrm>
            <a:off x="1432279" y="1895856"/>
            <a:ext cx="11627652" cy="2999886"/>
            <a:chOff x="1530995" y="1896072"/>
            <a:chExt cx="11627652" cy="299988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BFC038B-8210-4AEB-8105-E8CDDCE4EB3E}"/>
                </a:ext>
              </a:extLst>
            </p:cNvPr>
            <p:cNvGrpSpPr/>
            <p:nvPr/>
          </p:nvGrpSpPr>
          <p:grpSpPr>
            <a:xfrm>
              <a:off x="1530995" y="1896072"/>
              <a:ext cx="11627652" cy="2999886"/>
              <a:chOff x="1529615" y="2123669"/>
              <a:chExt cx="11627652" cy="2999886"/>
            </a:xfrm>
          </p:grpSpPr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3193F225-623B-4795-99BA-6B6EB54320C5}"/>
                  </a:ext>
                </a:extLst>
              </p:cNvPr>
              <p:cNvSpPr/>
              <p:nvPr/>
            </p:nvSpPr>
            <p:spPr>
              <a:xfrm>
                <a:off x="1529615" y="2123669"/>
                <a:ext cx="11627652" cy="2999886"/>
              </a:xfrm>
              <a:custGeom>
                <a:avLst/>
                <a:gdLst>
                  <a:gd name="connsiteX0" fmla="*/ 0 w 11627652"/>
                  <a:gd name="connsiteY0" fmla="*/ 499991 h 2999886"/>
                  <a:gd name="connsiteX1" fmla="*/ 499991 w 11627652"/>
                  <a:gd name="connsiteY1" fmla="*/ 0 h 2999886"/>
                  <a:gd name="connsiteX2" fmla="*/ 11127661 w 11627652"/>
                  <a:gd name="connsiteY2" fmla="*/ 0 h 2999886"/>
                  <a:gd name="connsiteX3" fmla="*/ 11627652 w 11627652"/>
                  <a:gd name="connsiteY3" fmla="*/ 499991 h 2999886"/>
                  <a:gd name="connsiteX4" fmla="*/ 11627652 w 11627652"/>
                  <a:gd name="connsiteY4" fmla="*/ 2499895 h 2999886"/>
                  <a:gd name="connsiteX5" fmla="*/ 11127661 w 11627652"/>
                  <a:gd name="connsiteY5" fmla="*/ 2999886 h 2999886"/>
                  <a:gd name="connsiteX6" fmla="*/ 499991 w 11627652"/>
                  <a:gd name="connsiteY6" fmla="*/ 2999886 h 2999886"/>
                  <a:gd name="connsiteX7" fmla="*/ 0 w 11627652"/>
                  <a:gd name="connsiteY7" fmla="*/ 2499895 h 2999886"/>
                  <a:gd name="connsiteX8" fmla="*/ 0 w 11627652"/>
                  <a:gd name="connsiteY8" fmla="*/ 499991 h 2999886"/>
                  <a:gd name="connsiteX0" fmla="*/ 9525 w 11627652"/>
                  <a:gd name="connsiteY0" fmla="*/ 852416 h 2999886"/>
                  <a:gd name="connsiteX1" fmla="*/ 499991 w 11627652"/>
                  <a:gd name="connsiteY1" fmla="*/ 0 h 2999886"/>
                  <a:gd name="connsiteX2" fmla="*/ 11127661 w 11627652"/>
                  <a:gd name="connsiteY2" fmla="*/ 0 h 2999886"/>
                  <a:gd name="connsiteX3" fmla="*/ 11627652 w 11627652"/>
                  <a:gd name="connsiteY3" fmla="*/ 499991 h 2999886"/>
                  <a:gd name="connsiteX4" fmla="*/ 11627652 w 11627652"/>
                  <a:gd name="connsiteY4" fmla="*/ 2499895 h 2999886"/>
                  <a:gd name="connsiteX5" fmla="*/ 11127661 w 11627652"/>
                  <a:gd name="connsiteY5" fmla="*/ 2999886 h 2999886"/>
                  <a:gd name="connsiteX6" fmla="*/ 499991 w 11627652"/>
                  <a:gd name="connsiteY6" fmla="*/ 2999886 h 2999886"/>
                  <a:gd name="connsiteX7" fmla="*/ 0 w 11627652"/>
                  <a:gd name="connsiteY7" fmla="*/ 2499895 h 2999886"/>
                  <a:gd name="connsiteX8" fmla="*/ 9525 w 11627652"/>
                  <a:gd name="connsiteY8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11127661 w 11627652"/>
                  <a:gd name="connsiteY2" fmla="*/ 0 h 2999886"/>
                  <a:gd name="connsiteX3" fmla="*/ 11627652 w 11627652"/>
                  <a:gd name="connsiteY3" fmla="*/ 499991 h 2999886"/>
                  <a:gd name="connsiteX4" fmla="*/ 11627652 w 11627652"/>
                  <a:gd name="connsiteY4" fmla="*/ 2499895 h 2999886"/>
                  <a:gd name="connsiteX5" fmla="*/ 11127661 w 11627652"/>
                  <a:gd name="connsiteY5" fmla="*/ 2999886 h 2999886"/>
                  <a:gd name="connsiteX6" fmla="*/ 499991 w 11627652"/>
                  <a:gd name="connsiteY6" fmla="*/ 2999886 h 2999886"/>
                  <a:gd name="connsiteX7" fmla="*/ 0 w 11627652"/>
                  <a:gd name="connsiteY7" fmla="*/ 2499895 h 2999886"/>
                  <a:gd name="connsiteX8" fmla="*/ 9525 w 11627652"/>
                  <a:gd name="connsiteY8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4490185 w 11627652"/>
                  <a:gd name="connsiteY2" fmla="*/ 333781 h 2999886"/>
                  <a:gd name="connsiteX3" fmla="*/ 11127661 w 11627652"/>
                  <a:gd name="connsiteY3" fmla="*/ 0 h 2999886"/>
                  <a:gd name="connsiteX4" fmla="*/ 11627652 w 11627652"/>
                  <a:gd name="connsiteY4" fmla="*/ 499991 h 2999886"/>
                  <a:gd name="connsiteX5" fmla="*/ 11627652 w 11627652"/>
                  <a:gd name="connsiteY5" fmla="*/ 2499895 h 2999886"/>
                  <a:gd name="connsiteX6" fmla="*/ 11127661 w 11627652"/>
                  <a:gd name="connsiteY6" fmla="*/ 2999886 h 2999886"/>
                  <a:gd name="connsiteX7" fmla="*/ 499991 w 11627652"/>
                  <a:gd name="connsiteY7" fmla="*/ 2999886 h 2999886"/>
                  <a:gd name="connsiteX8" fmla="*/ 0 w 11627652"/>
                  <a:gd name="connsiteY8" fmla="*/ 2499895 h 2999886"/>
                  <a:gd name="connsiteX9" fmla="*/ 9525 w 11627652"/>
                  <a:gd name="connsiteY9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8871685 w 11627652"/>
                  <a:gd name="connsiteY2" fmla="*/ 409981 h 2999886"/>
                  <a:gd name="connsiteX3" fmla="*/ 11127661 w 11627652"/>
                  <a:gd name="connsiteY3" fmla="*/ 0 h 2999886"/>
                  <a:gd name="connsiteX4" fmla="*/ 11627652 w 11627652"/>
                  <a:gd name="connsiteY4" fmla="*/ 499991 h 2999886"/>
                  <a:gd name="connsiteX5" fmla="*/ 11627652 w 11627652"/>
                  <a:gd name="connsiteY5" fmla="*/ 2499895 h 2999886"/>
                  <a:gd name="connsiteX6" fmla="*/ 11127661 w 11627652"/>
                  <a:gd name="connsiteY6" fmla="*/ 2999886 h 2999886"/>
                  <a:gd name="connsiteX7" fmla="*/ 499991 w 11627652"/>
                  <a:gd name="connsiteY7" fmla="*/ 2999886 h 2999886"/>
                  <a:gd name="connsiteX8" fmla="*/ 0 w 11627652"/>
                  <a:gd name="connsiteY8" fmla="*/ 2499895 h 2999886"/>
                  <a:gd name="connsiteX9" fmla="*/ 9525 w 11627652"/>
                  <a:gd name="connsiteY9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8871685 w 11627652"/>
                  <a:gd name="connsiteY2" fmla="*/ 409981 h 2999886"/>
                  <a:gd name="connsiteX3" fmla="*/ 10214710 w 11627652"/>
                  <a:gd name="connsiteY3" fmla="*/ 162331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8871685 w 11627652"/>
                  <a:gd name="connsiteY2" fmla="*/ 409981 h 2999886"/>
                  <a:gd name="connsiteX3" fmla="*/ 9405085 w 11627652"/>
                  <a:gd name="connsiteY3" fmla="*/ 67081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8871685 w 11627652"/>
                  <a:gd name="connsiteY2" fmla="*/ 409981 h 2999886"/>
                  <a:gd name="connsiteX3" fmla="*/ 9405085 w 11627652"/>
                  <a:gd name="connsiteY3" fmla="*/ 67081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8871685 w 11627652"/>
                  <a:gd name="connsiteY2" fmla="*/ 409981 h 2999886"/>
                  <a:gd name="connsiteX3" fmla="*/ 9405085 w 11627652"/>
                  <a:gd name="connsiteY3" fmla="*/ 67081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8871685 w 11627652"/>
                  <a:gd name="connsiteY2" fmla="*/ 409981 h 2999886"/>
                  <a:gd name="connsiteX3" fmla="*/ 9405085 w 11627652"/>
                  <a:gd name="connsiteY3" fmla="*/ 67081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9081235 w 11627652"/>
                  <a:gd name="connsiteY2" fmla="*/ 486181 h 2999886"/>
                  <a:gd name="connsiteX3" fmla="*/ 9405085 w 11627652"/>
                  <a:gd name="connsiteY3" fmla="*/ 67081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9081235 w 11627652"/>
                  <a:gd name="connsiteY2" fmla="*/ 486181 h 2999886"/>
                  <a:gd name="connsiteX3" fmla="*/ 9405085 w 11627652"/>
                  <a:gd name="connsiteY3" fmla="*/ 67081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9081235 w 11627652"/>
                  <a:gd name="connsiteY2" fmla="*/ 486181 h 2999886"/>
                  <a:gd name="connsiteX3" fmla="*/ 9405085 w 11627652"/>
                  <a:gd name="connsiteY3" fmla="*/ 67081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  <a:gd name="connsiteX0" fmla="*/ 9525 w 11627652"/>
                  <a:gd name="connsiteY0" fmla="*/ 866108 h 3013578"/>
                  <a:gd name="connsiteX1" fmla="*/ 509516 w 11627652"/>
                  <a:gd name="connsiteY1" fmla="*/ 528042 h 3013578"/>
                  <a:gd name="connsiteX2" fmla="*/ 9081235 w 11627652"/>
                  <a:gd name="connsiteY2" fmla="*/ 499873 h 3013578"/>
                  <a:gd name="connsiteX3" fmla="*/ 9405085 w 11627652"/>
                  <a:gd name="connsiteY3" fmla="*/ 80773 h 3013578"/>
                  <a:gd name="connsiteX4" fmla="*/ 11127661 w 11627652"/>
                  <a:gd name="connsiteY4" fmla="*/ 13692 h 3013578"/>
                  <a:gd name="connsiteX5" fmla="*/ 11627652 w 11627652"/>
                  <a:gd name="connsiteY5" fmla="*/ 513683 h 3013578"/>
                  <a:gd name="connsiteX6" fmla="*/ 11627652 w 11627652"/>
                  <a:gd name="connsiteY6" fmla="*/ 2513587 h 3013578"/>
                  <a:gd name="connsiteX7" fmla="*/ 11127661 w 11627652"/>
                  <a:gd name="connsiteY7" fmla="*/ 3013578 h 3013578"/>
                  <a:gd name="connsiteX8" fmla="*/ 499991 w 11627652"/>
                  <a:gd name="connsiteY8" fmla="*/ 3013578 h 3013578"/>
                  <a:gd name="connsiteX9" fmla="*/ 0 w 11627652"/>
                  <a:gd name="connsiteY9" fmla="*/ 2513587 h 3013578"/>
                  <a:gd name="connsiteX10" fmla="*/ 9525 w 11627652"/>
                  <a:gd name="connsiteY10" fmla="*/ 866108 h 3013578"/>
                  <a:gd name="connsiteX0" fmla="*/ 9525 w 11627652"/>
                  <a:gd name="connsiteY0" fmla="*/ 905109 h 3052579"/>
                  <a:gd name="connsiteX1" fmla="*/ 509516 w 11627652"/>
                  <a:gd name="connsiteY1" fmla="*/ 567043 h 3052579"/>
                  <a:gd name="connsiteX2" fmla="*/ 9081235 w 11627652"/>
                  <a:gd name="connsiteY2" fmla="*/ 538874 h 3052579"/>
                  <a:gd name="connsiteX3" fmla="*/ 9433660 w 11627652"/>
                  <a:gd name="connsiteY3" fmla="*/ 62624 h 3052579"/>
                  <a:gd name="connsiteX4" fmla="*/ 11127661 w 11627652"/>
                  <a:gd name="connsiteY4" fmla="*/ 52693 h 3052579"/>
                  <a:gd name="connsiteX5" fmla="*/ 11627652 w 11627652"/>
                  <a:gd name="connsiteY5" fmla="*/ 552684 h 3052579"/>
                  <a:gd name="connsiteX6" fmla="*/ 11627652 w 11627652"/>
                  <a:gd name="connsiteY6" fmla="*/ 2552588 h 3052579"/>
                  <a:gd name="connsiteX7" fmla="*/ 11127661 w 11627652"/>
                  <a:gd name="connsiteY7" fmla="*/ 3052579 h 3052579"/>
                  <a:gd name="connsiteX8" fmla="*/ 499991 w 11627652"/>
                  <a:gd name="connsiteY8" fmla="*/ 3052579 h 3052579"/>
                  <a:gd name="connsiteX9" fmla="*/ 0 w 11627652"/>
                  <a:gd name="connsiteY9" fmla="*/ 2552588 h 3052579"/>
                  <a:gd name="connsiteX10" fmla="*/ 9525 w 11627652"/>
                  <a:gd name="connsiteY10" fmla="*/ 905109 h 3052579"/>
                  <a:gd name="connsiteX0" fmla="*/ 9525 w 11627652"/>
                  <a:gd name="connsiteY0" fmla="*/ 909353 h 3056823"/>
                  <a:gd name="connsiteX1" fmla="*/ 509516 w 11627652"/>
                  <a:gd name="connsiteY1" fmla="*/ 571287 h 3056823"/>
                  <a:gd name="connsiteX2" fmla="*/ 9081235 w 11627652"/>
                  <a:gd name="connsiteY2" fmla="*/ 543118 h 3056823"/>
                  <a:gd name="connsiteX3" fmla="*/ 9433660 w 11627652"/>
                  <a:gd name="connsiteY3" fmla="*/ 66868 h 3056823"/>
                  <a:gd name="connsiteX4" fmla="*/ 11127661 w 11627652"/>
                  <a:gd name="connsiteY4" fmla="*/ 56937 h 3056823"/>
                  <a:gd name="connsiteX5" fmla="*/ 11627652 w 11627652"/>
                  <a:gd name="connsiteY5" fmla="*/ 556928 h 3056823"/>
                  <a:gd name="connsiteX6" fmla="*/ 11627652 w 11627652"/>
                  <a:gd name="connsiteY6" fmla="*/ 2556832 h 3056823"/>
                  <a:gd name="connsiteX7" fmla="*/ 11127661 w 11627652"/>
                  <a:gd name="connsiteY7" fmla="*/ 3056823 h 3056823"/>
                  <a:gd name="connsiteX8" fmla="*/ 499991 w 11627652"/>
                  <a:gd name="connsiteY8" fmla="*/ 3056823 h 3056823"/>
                  <a:gd name="connsiteX9" fmla="*/ 0 w 11627652"/>
                  <a:gd name="connsiteY9" fmla="*/ 2556832 h 3056823"/>
                  <a:gd name="connsiteX10" fmla="*/ 9525 w 11627652"/>
                  <a:gd name="connsiteY10" fmla="*/ 909353 h 3056823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9081235 w 11627652"/>
                  <a:gd name="connsiteY2" fmla="*/ 486181 h 2999886"/>
                  <a:gd name="connsiteX3" fmla="*/ 9433660 w 11627652"/>
                  <a:gd name="connsiteY3" fmla="*/ 9931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9100285 w 11627652"/>
                  <a:gd name="connsiteY2" fmla="*/ 533806 h 2999886"/>
                  <a:gd name="connsiteX3" fmla="*/ 9433660 w 11627652"/>
                  <a:gd name="connsiteY3" fmla="*/ 9931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9186010 w 11627652"/>
                  <a:gd name="connsiteY2" fmla="*/ 514756 h 2999886"/>
                  <a:gd name="connsiteX3" fmla="*/ 9433660 w 11627652"/>
                  <a:gd name="connsiteY3" fmla="*/ 9931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9186010 w 11627652"/>
                  <a:gd name="connsiteY2" fmla="*/ 514756 h 2999886"/>
                  <a:gd name="connsiteX3" fmla="*/ 9462235 w 11627652"/>
                  <a:gd name="connsiteY3" fmla="*/ 9931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9186010 w 11627652"/>
                  <a:gd name="connsiteY2" fmla="*/ 514756 h 2999886"/>
                  <a:gd name="connsiteX3" fmla="*/ 9462235 w 11627652"/>
                  <a:gd name="connsiteY3" fmla="*/ 9931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9186010 w 11627652"/>
                  <a:gd name="connsiteY2" fmla="*/ 514756 h 2999886"/>
                  <a:gd name="connsiteX3" fmla="*/ 9462235 w 11627652"/>
                  <a:gd name="connsiteY3" fmla="*/ 9931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9186010 w 11627652"/>
                  <a:gd name="connsiteY2" fmla="*/ 514756 h 2999886"/>
                  <a:gd name="connsiteX3" fmla="*/ 9462235 w 11627652"/>
                  <a:gd name="connsiteY3" fmla="*/ 9931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9052660 w 11627652"/>
                  <a:gd name="connsiteY2" fmla="*/ 505231 h 2999886"/>
                  <a:gd name="connsiteX3" fmla="*/ 9462235 w 11627652"/>
                  <a:gd name="connsiteY3" fmla="*/ 9931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9052660 w 11627652"/>
                  <a:gd name="connsiteY2" fmla="*/ 505231 h 2999886"/>
                  <a:gd name="connsiteX3" fmla="*/ 9433660 w 11627652"/>
                  <a:gd name="connsiteY3" fmla="*/ 9931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9052660 w 11627652"/>
                  <a:gd name="connsiteY2" fmla="*/ 505231 h 2999886"/>
                  <a:gd name="connsiteX3" fmla="*/ 9433660 w 11627652"/>
                  <a:gd name="connsiteY3" fmla="*/ 9931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9052660 w 11627652"/>
                  <a:gd name="connsiteY2" fmla="*/ 505231 h 2999886"/>
                  <a:gd name="connsiteX3" fmla="*/ 9433660 w 11627652"/>
                  <a:gd name="connsiteY3" fmla="*/ 9931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9052660 w 11627652"/>
                  <a:gd name="connsiteY2" fmla="*/ 505231 h 2999886"/>
                  <a:gd name="connsiteX3" fmla="*/ 9433660 w 11627652"/>
                  <a:gd name="connsiteY3" fmla="*/ 9931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8976460 w 11627652"/>
                  <a:gd name="connsiteY2" fmla="*/ 502056 h 2999886"/>
                  <a:gd name="connsiteX3" fmla="*/ 9433660 w 11627652"/>
                  <a:gd name="connsiteY3" fmla="*/ 9931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8976460 w 11627652"/>
                  <a:gd name="connsiteY2" fmla="*/ 502056 h 2999886"/>
                  <a:gd name="connsiteX3" fmla="*/ 9433660 w 11627652"/>
                  <a:gd name="connsiteY3" fmla="*/ 9931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8976460 w 11627652"/>
                  <a:gd name="connsiteY2" fmla="*/ 502056 h 2999886"/>
                  <a:gd name="connsiteX3" fmla="*/ 9433660 w 11627652"/>
                  <a:gd name="connsiteY3" fmla="*/ 9931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8976460 w 11627652"/>
                  <a:gd name="connsiteY2" fmla="*/ 502056 h 2999886"/>
                  <a:gd name="connsiteX3" fmla="*/ 9421754 w 11627652"/>
                  <a:gd name="connsiteY3" fmla="*/ 7550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8976460 w 11627652"/>
                  <a:gd name="connsiteY2" fmla="*/ 502056 h 2999886"/>
                  <a:gd name="connsiteX3" fmla="*/ 9421754 w 11627652"/>
                  <a:gd name="connsiteY3" fmla="*/ 7550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8976460 w 11627652"/>
                  <a:gd name="connsiteY2" fmla="*/ 502056 h 2999886"/>
                  <a:gd name="connsiteX3" fmla="*/ 9421754 w 11627652"/>
                  <a:gd name="connsiteY3" fmla="*/ 7550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  <a:gd name="connsiteX0" fmla="*/ 9525 w 11627652"/>
                  <a:gd name="connsiteY0" fmla="*/ 852416 h 2999886"/>
                  <a:gd name="connsiteX1" fmla="*/ 509516 w 11627652"/>
                  <a:gd name="connsiteY1" fmla="*/ 514350 h 2999886"/>
                  <a:gd name="connsiteX2" fmla="*/ 8976460 w 11627652"/>
                  <a:gd name="connsiteY2" fmla="*/ 502056 h 2999886"/>
                  <a:gd name="connsiteX3" fmla="*/ 9421754 w 11627652"/>
                  <a:gd name="connsiteY3" fmla="*/ 7550 h 2999886"/>
                  <a:gd name="connsiteX4" fmla="*/ 11127661 w 11627652"/>
                  <a:gd name="connsiteY4" fmla="*/ 0 h 2999886"/>
                  <a:gd name="connsiteX5" fmla="*/ 11627652 w 11627652"/>
                  <a:gd name="connsiteY5" fmla="*/ 499991 h 2999886"/>
                  <a:gd name="connsiteX6" fmla="*/ 11627652 w 11627652"/>
                  <a:gd name="connsiteY6" fmla="*/ 2499895 h 2999886"/>
                  <a:gd name="connsiteX7" fmla="*/ 11127661 w 11627652"/>
                  <a:gd name="connsiteY7" fmla="*/ 2999886 h 2999886"/>
                  <a:gd name="connsiteX8" fmla="*/ 499991 w 11627652"/>
                  <a:gd name="connsiteY8" fmla="*/ 2999886 h 2999886"/>
                  <a:gd name="connsiteX9" fmla="*/ 0 w 11627652"/>
                  <a:gd name="connsiteY9" fmla="*/ 2499895 h 2999886"/>
                  <a:gd name="connsiteX10" fmla="*/ 9525 w 11627652"/>
                  <a:gd name="connsiteY10" fmla="*/ 852416 h 2999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627652" h="2999886">
                    <a:moveTo>
                      <a:pt x="9525" y="852416"/>
                    </a:moveTo>
                    <a:cubicBezTo>
                      <a:pt x="9525" y="576279"/>
                      <a:pt x="233379" y="514350"/>
                      <a:pt x="509516" y="514350"/>
                    </a:cubicBezTo>
                    <a:lnTo>
                      <a:pt x="8976460" y="502056"/>
                    </a:lnTo>
                    <a:cubicBezTo>
                      <a:pt x="9282847" y="414743"/>
                      <a:pt x="9360635" y="352832"/>
                      <a:pt x="9421754" y="7550"/>
                    </a:cubicBezTo>
                    <a:lnTo>
                      <a:pt x="11127661" y="0"/>
                    </a:lnTo>
                    <a:cubicBezTo>
                      <a:pt x="11403798" y="0"/>
                      <a:pt x="11627652" y="223854"/>
                      <a:pt x="11627652" y="499991"/>
                    </a:cubicBezTo>
                    <a:lnTo>
                      <a:pt x="11627652" y="2499895"/>
                    </a:lnTo>
                    <a:cubicBezTo>
                      <a:pt x="11627652" y="2776032"/>
                      <a:pt x="11403798" y="2999886"/>
                      <a:pt x="11127661" y="2999886"/>
                    </a:cubicBezTo>
                    <a:lnTo>
                      <a:pt x="499991" y="2999886"/>
                    </a:lnTo>
                    <a:cubicBezTo>
                      <a:pt x="223854" y="2999886"/>
                      <a:pt x="0" y="2776032"/>
                      <a:pt x="0" y="2499895"/>
                    </a:cubicBezTo>
                    <a:cubicBezTo>
                      <a:pt x="0" y="1833260"/>
                      <a:pt x="9525" y="1519051"/>
                      <a:pt x="9525" y="852416"/>
                    </a:cubicBezTo>
                    <a:close/>
                  </a:path>
                </a:pathLst>
              </a:custGeom>
              <a:pattFill prst="pct75">
                <a:fgClr>
                  <a:srgbClr val="FFFF97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90438E7-AE7D-42A4-A074-8912FB19908C}"/>
                  </a:ext>
                </a:extLst>
              </p:cNvPr>
              <p:cNvGrpSpPr/>
              <p:nvPr/>
            </p:nvGrpSpPr>
            <p:grpSpPr>
              <a:xfrm>
                <a:off x="1705506" y="2352809"/>
                <a:ext cx="11207298" cy="2711953"/>
                <a:chOff x="2318756" y="3592765"/>
                <a:chExt cx="11207298" cy="2711953"/>
              </a:xfrm>
            </p:grpSpPr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AA84F106-98A2-4490-8760-D8E206BBDAE0}"/>
                    </a:ext>
                  </a:extLst>
                </p:cNvPr>
                <p:cNvSpPr/>
                <p:nvPr/>
              </p:nvSpPr>
              <p:spPr>
                <a:xfrm>
                  <a:off x="11207303" y="4217619"/>
                  <a:ext cx="386457" cy="36556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170028" y="0"/>
                      </a:lnTo>
                      <a:lnTo>
                        <a:pt x="170028" y="365561"/>
                      </a:lnTo>
                      <a:lnTo>
                        <a:pt x="340056" y="365561"/>
                      </a:lnTo>
                    </a:path>
                  </a:pathLst>
                </a:custGeom>
                <a:noFill/>
              </p:spPr>
              <p:style>
                <a:lnRef idx="2">
                  <a:schemeClr val="dk2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30F0B370-BDB3-4174-A106-A18D02CD4827}"/>
                    </a:ext>
                  </a:extLst>
                </p:cNvPr>
                <p:cNvSpPr/>
                <p:nvPr/>
              </p:nvSpPr>
              <p:spPr>
                <a:xfrm>
                  <a:off x="8888552" y="4171899"/>
                  <a:ext cx="386457" cy="914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45720"/>
                      </a:moveTo>
                      <a:lnTo>
                        <a:pt x="340056" y="45720"/>
                      </a:lnTo>
                    </a:path>
                  </a:pathLst>
                </a:custGeom>
                <a:noFill/>
              </p:spPr>
              <p:style>
                <a:lnRef idx="2">
                  <a:schemeClr val="dk2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220E82A4-6F46-4AEB-A95C-9D9A24ABD800}"/>
                    </a:ext>
                  </a:extLst>
                </p:cNvPr>
                <p:cNvSpPr/>
                <p:nvPr/>
              </p:nvSpPr>
              <p:spPr>
                <a:xfrm>
                  <a:off x="11593762" y="4323887"/>
                  <a:ext cx="1932292" cy="518586"/>
                </a:xfrm>
                <a:custGeom>
                  <a:avLst/>
                  <a:gdLst>
                    <a:gd name="connsiteX0" fmla="*/ 0 w 1700284"/>
                    <a:gd name="connsiteY0" fmla="*/ 0 h 518586"/>
                    <a:gd name="connsiteX1" fmla="*/ 1700284 w 1700284"/>
                    <a:gd name="connsiteY1" fmla="*/ 0 h 518586"/>
                    <a:gd name="connsiteX2" fmla="*/ 1700284 w 1700284"/>
                    <a:gd name="connsiteY2" fmla="*/ 518586 h 518586"/>
                    <a:gd name="connsiteX3" fmla="*/ 0 w 1700284"/>
                    <a:gd name="connsiteY3" fmla="*/ 518586 h 518586"/>
                    <a:gd name="connsiteX4" fmla="*/ 0 w 1700284"/>
                    <a:gd name="connsiteY4" fmla="*/ 0 h 518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284" h="518586">
                      <a:moveTo>
                        <a:pt x="0" y="0"/>
                      </a:moveTo>
                      <a:lnTo>
                        <a:pt x="1700284" y="0"/>
                      </a:lnTo>
                      <a:lnTo>
                        <a:pt x="1700284" y="518586"/>
                      </a:lnTo>
                      <a:lnTo>
                        <a:pt x="0" y="5185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2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891" tIns="8891" rIns="8891" bIns="8891" numCol="1" spcCol="1270" anchor="ctr" anchorCtr="0">
                  <a:noAutofit/>
                </a:bodyPr>
                <a:lstStyle/>
                <a:p>
                  <a:pPr algn="ctr" defTabSz="62233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1" b="1"/>
                    <a:t>Vehicle type distribution</a:t>
                  </a:r>
                  <a:endParaRPr lang="en-US" sz="1401" b="1" dirty="0"/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36B000D-149E-448C-9DDB-CDFCF69E82D7}"/>
                    </a:ext>
                  </a:extLst>
                </p:cNvPr>
                <p:cNvGrpSpPr/>
                <p:nvPr/>
              </p:nvGrpSpPr>
              <p:grpSpPr>
                <a:xfrm>
                  <a:off x="2318756" y="3592765"/>
                  <a:ext cx="11207298" cy="2711953"/>
                  <a:chOff x="2318756" y="3592765"/>
                  <a:chExt cx="11207298" cy="2711953"/>
                </a:xfrm>
              </p:grpSpPr>
              <p:sp>
                <p:nvSpPr>
                  <p:cNvPr id="210" name="Freeform: Shape 209">
                    <a:extLst>
                      <a:ext uri="{FF2B5EF4-FFF2-40B4-BE49-F238E27FC236}">
                        <a16:creationId xmlns:a16="http://schemas.microsoft.com/office/drawing/2014/main" id="{19DE7790-E18F-442E-9413-F97F03DAA1B6}"/>
                      </a:ext>
                    </a:extLst>
                  </p:cNvPr>
                  <p:cNvSpPr/>
                  <p:nvPr/>
                </p:nvSpPr>
                <p:spPr>
                  <a:xfrm>
                    <a:off x="8888552" y="5679865"/>
                    <a:ext cx="386457" cy="3655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>
                        <a:moveTo>
                          <a:pt x="0" y="0"/>
                        </a:moveTo>
                        <a:lnTo>
                          <a:pt x="170028" y="0"/>
                        </a:lnTo>
                        <a:lnTo>
                          <a:pt x="170028" y="365561"/>
                        </a:lnTo>
                        <a:lnTo>
                          <a:pt x="340056" y="365561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11" name="Freeform: Shape 210">
                    <a:extLst>
                      <a:ext uri="{FF2B5EF4-FFF2-40B4-BE49-F238E27FC236}">
                        <a16:creationId xmlns:a16="http://schemas.microsoft.com/office/drawing/2014/main" id="{FDD4FA09-1CE6-4D53-9313-B65D1D4FCFB0}"/>
                      </a:ext>
                    </a:extLst>
                  </p:cNvPr>
                  <p:cNvSpPr/>
                  <p:nvPr/>
                </p:nvSpPr>
                <p:spPr>
                  <a:xfrm>
                    <a:off x="11207303" y="5268583"/>
                    <a:ext cx="386457" cy="914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>
                        <a:moveTo>
                          <a:pt x="0" y="45720"/>
                        </a:moveTo>
                        <a:lnTo>
                          <a:pt x="340056" y="4572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12" name="Freeform: Shape 211">
                    <a:extLst>
                      <a:ext uri="{FF2B5EF4-FFF2-40B4-BE49-F238E27FC236}">
                        <a16:creationId xmlns:a16="http://schemas.microsoft.com/office/drawing/2014/main" id="{82D7708F-D73D-4FD5-978E-27C61305A9DC}"/>
                      </a:ext>
                    </a:extLst>
                  </p:cNvPr>
                  <p:cNvSpPr/>
                  <p:nvPr/>
                </p:nvSpPr>
                <p:spPr>
                  <a:xfrm>
                    <a:off x="8888552" y="5314303"/>
                    <a:ext cx="386457" cy="3655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>
                        <a:moveTo>
                          <a:pt x="0" y="365561"/>
                        </a:moveTo>
                        <a:lnTo>
                          <a:pt x="170028" y="365561"/>
                        </a:lnTo>
                        <a:lnTo>
                          <a:pt x="170028" y="0"/>
                        </a:lnTo>
                        <a:lnTo>
                          <a:pt x="340056" y="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13" name="Freeform: Shape 212">
                    <a:extLst>
                      <a:ext uri="{FF2B5EF4-FFF2-40B4-BE49-F238E27FC236}">
                        <a16:creationId xmlns:a16="http://schemas.microsoft.com/office/drawing/2014/main" id="{BF99EFFA-E4BF-4C2E-A6F0-2E85A376A860}"/>
                      </a:ext>
                    </a:extLst>
                  </p:cNvPr>
                  <p:cNvSpPr/>
                  <p:nvPr/>
                </p:nvSpPr>
                <p:spPr>
                  <a:xfrm>
                    <a:off x="6569801" y="4948742"/>
                    <a:ext cx="386457" cy="73112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>
                        <a:moveTo>
                          <a:pt x="0" y="0"/>
                        </a:moveTo>
                        <a:lnTo>
                          <a:pt x="170028" y="0"/>
                        </a:lnTo>
                        <a:lnTo>
                          <a:pt x="170028" y="731122"/>
                        </a:lnTo>
                        <a:lnTo>
                          <a:pt x="340056" y="731122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15" name="Freeform: Shape 214">
                    <a:extLst>
                      <a:ext uri="{FF2B5EF4-FFF2-40B4-BE49-F238E27FC236}">
                        <a16:creationId xmlns:a16="http://schemas.microsoft.com/office/drawing/2014/main" id="{60D47EBA-3F9D-4867-AA97-8BA06AEEC5DC}"/>
                      </a:ext>
                    </a:extLst>
                  </p:cNvPr>
                  <p:cNvSpPr/>
                  <p:nvPr/>
                </p:nvSpPr>
                <p:spPr>
                  <a:xfrm>
                    <a:off x="11207303" y="3852058"/>
                    <a:ext cx="386457" cy="3655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>
                        <a:moveTo>
                          <a:pt x="0" y="365561"/>
                        </a:moveTo>
                        <a:lnTo>
                          <a:pt x="170028" y="365561"/>
                        </a:lnTo>
                        <a:lnTo>
                          <a:pt x="170028" y="0"/>
                        </a:lnTo>
                        <a:lnTo>
                          <a:pt x="340056" y="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17" name="Freeform: Shape 216">
                    <a:extLst>
                      <a:ext uri="{FF2B5EF4-FFF2-40B4-BE49-F238E27FC236}">
                        <a16:creationId xmlns:a16="http://schemas.microsoft.com/office/drawing/2014/main" id="{6ACC772D-2ED6-4F05-9831-6171A28707BE}"/>
                      </a:ext>
                    </a:extLst>
                  </p:cNvPr>
                  <p:cNvSpPr/>
                  <p:nvPr/>
                </p:nvSpPr>
                <p:spPr>
                  <a:xfrm>
                    <a:off x="6569801" y="4217619"/>
                    <a:ext cx="386457" cy="73112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>
                        <a:moveTo>
                          <a:pt x="0" y="731122"/>
                        </a:moveTo>
                        <a:lnTo>
                          <a:pt x="170028" y="731122"/>
                        </a:lnTo>
                        <a:lnTo>
                          <a:pt x="170028" y="0"/>
                        </a:lnTo>
                        <a:lnTo>
                          <a:pt x="340056" y="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18" name="Freeform: Shape 217">
                    <a:extLst>
                      <a:ext uri="{FF2B5EF4-FFF2-40B4-BE49-F238E27FC236}">
                        <a16:creationId xmlns:a16="http://schemas.microsoft.com/office/drawing/2014/main" id="{8BDB3096-32CD-4636-807D-82B7CF507D46}"/>
                      </a:ext>
                    </a:extLst>
                  </p:cNvPr>
                  <p:cNvSpPr/>
                  <p:nvPr/>
                </p:nvSpPr>
                <p:spPr>
                  <a:xfrm>
                    <a:off x="4251049" y="4903022"/>
                    <a:ext cx="386457" cy="914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>
                        <a:moveTo>
                          <a:pt x="0" y="45720"/>
                        </a:moveTo>
                        <a:lnTo>
                          <a:pt x="340056" y="4572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59" name="Freeform: Shape 258">
                    <a:extLst>
                      <a:ext uri="{FF2B5EF4-FFF2-40B4-BE49-F238E27FC236}">
                        <a16:creationId xmlns:a16="http://schemas.microsoft.com/office/drawing/2014/main" id="{0BAFE167-074D-4FFF-B7BA-50D1D0EB2FA9}"/>
                      </a:ext>
                    </a:extLst>
                  </p:cNvPr>
                  <p:cNvSpPr/>
                  <p:nvPr/>
                </p:nvSpPr>
                <p:spPr>
                  <a:xfrm>
                    <a:off x="2318756" y="4689449"/>
                    <a:ext cx="1932292" cy="518586"/>
                  </a:xfrm>
                  <a:custGeom>
                    <a:avLst/>
                    <a:gdLst>
                      <a:gd name="connsiteX0" fmla="*/ 0 w 1700284"/>
                      <a:gd name="connsiteY0" fmla="*/ 0 h 518586"/>
                      <a:gd name="connsiteX1" fmla="*/ 1700284 w 1700284"/>
                      <a:gd name="connsiteY1" fmla="*/ 0 h 518586"/>
                      <a:gd name="connsiteX2" fmla="*/ 1700284 w 1700284"/>
                      <a:gd name="connsiteY2" fmla="*/ 518586 h 518586"/>
                      <a:gd name="connsiteX3" fmla="*/ 0 w 1700284"/>
                      <a:gd name="connsiteY3" fmla="*/ 518586 h 518586"/>
                      <a:gd name="connsiteX4" fmla="*/ 0 w 1700284"/>
                      <a:gd name="connsiteY4" fmla="*/ 0 h 5185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00284" h="518586">
                        <a:moveTo>
                          <a:pt x="0" y="0"/>
                        </a:moveTo>
                        <a:lnTo>
                          <a:pt x="1700284" y="0"/>
                        </a:lnTo>
                        <a:lnTo>
                          <a:pt x="1700284" y="518586"/>
                        </a:lnTo>
                        <a:lnTo>
                          <a:pt x="0" y="51858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8891" tIns="8891" rIns="8891" bIns="8891" numCol="1" spcCol="1270" anchor="ctr" anchorCtr="0">
                    <a:noAutofit/>
                  </a:bodyPr>
                  <a:lstStyle/>
                  <a:p>
                    <a:pPr algn="ctr" defTabSz="62233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b="1" dirty="0"/>
                      <a:t>Network Demand</a:t>
                    </a:r>
                  </a:p>
                </p:txBody>
              </p:sp>
              <p:sp>
                <p:nvSpPr>
                  <p:cNvPr id="260" name="Freeform: Shape 259">
                    <a:extLst>
                      <a:ext uri="{FF2B5EF4-FFF2-40B4-BE49-F238E27FC236}">
                        <a16:creationId xmlns:a16="http://schemas.microsoft.com/office/drawing/2014/main" id="{9D972241-10FE-4296-BF90-BEB4B21710AD}"/>
                      </a:ext>
                    </a:extLst>
                  </p:cNvPr>
                  <p:cNvSpPr/>
                  <p:nvPr/>
                </p:nvSpPr>
                <p:spPr>
                  <a:xfrm>
                    <a:off x="4368771" y="4064414"/>
                    <a:ext cx="2201029" cy="1721719"/>
                  </a:xfrm>
                  <a:custGeom>
                    <a:avLst/>
                    <a:gdLst>
                      <a:gd name="connsiteX0" fmla="*/ 0 w 1700284"/>
                      <a:gd name="connsiteY0" fmla="*/ 0 h 518586"/>
                      <a:gd name="connsiteX1" fmla="*/ 1700284 w 1700284"/>
                      <a:gd name="connsiteY1" fmla="*/ 0 h 518586"/>
                      <a:gd name="connsiteX2" fmla="*/ 1700284 w 1700284"/>
                      <a:gd name="connsiteY2" fmla="*/ 518586 h 518586"/>
                      <a:gd name="connsiteX3" fmla="*/ 0 w 1700284"/>
                      <a:gd name="connsiteY3" fmla="*/ 518586 h 518586"/>
                      <a:gd name="connsiteX4" fmla="*/ 0 w 1700284"/>
                      <a:gd name="connsiteY4" fmla="*/ 0 h 5185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00284" h="518586">
                        <a:moveTo>
                          <a:pt x="0" y="0"/>
                        </a:moveTo>
                        <a:lnTo>
                          <a:pt x="1700284" y="0"/>
                        </a:lnTo>
                        <a:lnTo>
                          <a:pt x="1700284" y="518586"/>
                        </a:lnTo>
                        <a:lnTo>
                          <a:pt x="0" y="51858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8891" tIns="8891" rIns="8891" bIns="8891" numCol="2" spcCol="1270" anchor="ctr" anchorCtr="0">
                    <a:noAutofit/>
                  </a:bodyPr>
                  <a:lstStyle/>
                  <a:p>
                    <a:pPr algn="ctr" defTabSz="62233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600" b="1" dirty="0"/>
                      <a:t>Description_of_Network_Demand </a:t>
                    </a:r>
                  </a:p>
                  <a:p>
                    <a:pPr marL="285750" indent="-111125" defTabSz="62233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US" sz="1600" b="1" dirty="0"/>
                      <a:t>Users </a:t>
                    </a:r>
                  </a:p>
                  <a:p>
                    <a:pPr marL="285750" indent="-111125" defTabSz="62233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US" sz="1600" b="1" dirty="0"/>
                      <a:t>Routes </a:t>
                    </a:r>
                  </a:p>
                  <a:p>
                    <a:pPr marL="285750" indent="-111125" defTabSz="62233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US" sz="1600" b="1" dirty="0" err="1"/>
                      <a:t>veh</a:t>
                    </a:r>
                    <a:r>
                      <a:rPr lang="en-US" sz="1600" b="1" dirty="0"/>
                      <a:t> per hour </a:t>
                    </a:r>
                  </a:p>
                  <a:p>
                    <a:pPr marL="285750" indent="-111125" defTabSz="62233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US" sz="1600" b="1" dirty="0"/>
                      <a:t>types </a:t>
                    </a:r>
                  </a:p>
                  <a:p>
                    <a:pPr marL="285750" indent="-111125" defTabSz="62233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US" sz="1600" b="1" dirty="0" err="1"/>
                      <a:t>etc</a:t>
                    </a:r>
                    <a:r>
                      <a:rPr lang="en-US" sz="1600" b="1" dirty="0"/>
                      <a:t>…</a:t>
                    </a:r>
                  </a:p>
                  <a:p>
                    <a:pPr algn="ctr" defTabSz="62233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1600" b="1" dirty="0"/>
                  </a:p>
                </p:txBody>
              </p:sp>
              <p:sp>
                <p:nvSpPr>
                  <p:cNvPr id="261" name="Freeform: Shape 260">
                    <a:extLst>
                      <a:ext uri="{FF2B5EF4-FFF2-40B4-BE49-F238E27FC236}">
                        <a16:creationId xmlns:a16="http://schemas.microsoft.com/office/drawing/2014/main" id="{9AE2168B-A6F4-41D9-8B98-FFDEC318C3C0}"/>
                      </a:ext>
                    </a:extLst>
                  </p:cNvPr>
                  <p:cNvSpPr/>
                  <p:nvPr/>
                </p:nvSpPr>
                <p:spPr>
                  <a:xfrm>
                    <a:off x="6956258" y="3958326"/>
                    <a:ext cx="1932292" cy="518586"/>
                  </a:xfrm>
                  <a:custGeom>
                    <a:avLst/>
                    <a:gdLst>
                      <a:gd name="connsiteX0" fmla="*/ 0 w 1700284"/>
                      <a:gd name="connsiteY0" fmla="*/ 0 h 518586"/>
                      <a:gd name="connsiteX1" fmla="*/ 1700284 w 1700284"/>
                      <a:gd name="connsiteY1" fmla="*/ 0 h 518586"/>
                      <a:gd name="connsiteX2" fmla="*/ 1700284 w 1700284"/>
                      <a:gd name="connsiteY2" fmla="*/ 518586 h 518586"/>
                      <a:gd name="connsiteX3" fmla="*/ 0 w 1700284"/>
                      <a:gd name="connsiteY3" fmla="*/ 518586 h 518586"/>
                      <a:gd name="connsiteX4" fmla="*/ 0 w 1700284"/>
                      <a:gd name="connsiteY4" fmla="*/ 0 h 5185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00284" h="518586">
                        <a:moveTo>
                          <a:pt x="0" y="0"/>
                        </a:moveTo>
                        <a:lnTo>
                          <a:pt x="1700284" y="0"/>
                        </a:lnTo>
                        <a:lnTo>
                          <a:pt x="1700284" y="518586"/>
                        </a:lnTo>
                        <a:lnTo>
                          <a:pt x="0" y="51858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8891" tIns="8891" rIns="8891" bIns="8891" numCol="1" spcCol="1270" anchor="ctr" anchorCtr="0">
                    <a:noAutofit/>
                  </a:bodyPr>
                  <a:lstStyle/>
                  <a:p>
                    <a:pPr algn="ctr" defTabSz="62233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401" b="1"/>
                      <a:t>Calibrators </a:t>
                    </a:r>
                    <a:endParaRPr lang="en-US" sz="1401" b="1" dirty="0"/>
                  </a:p>
                </p:txBody>
              </p:sp>
              <p:sp>
                <p:nvSpPr>
                  <p:cNvPr id="262" name="Freeform: Shape 261">
                    <a:extLst>
                      <a:ext uri="{FF2B5EF4-FFF2-40B4-BE49-F238E27FC236}">
                        <a16:creationId xmlns:a16="http://schemas.microsoft.com/office/drawing/2014/main" id="{D70F574C-C7EF-47A7-92A2-35A89530229C}"/>
                      </a:ext>
                    </a:extLst>
                  </p:cNvPr>
                  <p:cNvSpPr/>
                  <p:nvPr/>
                </p:nvSpPr>
                <p:spPr>
                  <a:xfrm>
                    <a:off x="9275010" y="3958326"/>
                    <a:ext cx="1932292" cy="518586"/>
                  </a:xfrm>
                  <a:custGeom>
                    <a:avLst/>
                    <a:gdLst>
                      <a:gd name="connsiteX0" fmla="*/ 0 w 1700284"/>
                      <a:gd name="connsiteY0" fmla="*/ 0 h 518586"/>
                      <a:gd name="connsiteX1" fmla="*/ 1700284 w 1700284"/>
                      <a:gd name="connsiteY1" fmla="*/ 0 h 518586"/>
                      <a:gd name="connsiteX2" fmla="*/ 1700284 w 1700284"/>
                      <a:gd name="connsiteY2" fmla="*/ 518586 h 518586"/>
                      <a:gd name="connsiteX3" fmla="*/ 0 w 1700284"/>
                      <a:gd name="connsiteY3" fmla="*/ 518586 h 518586"/>
                      <a:gd name="connsiteX4" fmla="*/ 0 w 1700284"/>
                      <a:gd name="connsiteY4" fmla="*/ 0 h 5185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00284" h="518586">
                        <a:moveTo>
                          <a:pt x="0" y="0"/>
                        </a:moveTo>
                        <a:lnTo>
                          <a:pt x="1700284" y="0"/>
                        </a:lnTo>
                        <a:lnTo>
                          <a:pt x="1700284" y="518586"/>
                        </a:lnTo>
                        <a:lnTo>
                          <a:pt x="0" y="51858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8891" tIns="8891" rIns="8891" bIns="8891" numCol="1" spcCol="1270" anchor="ctr" anchorCtr="0">
                    <a:noAutofit/>
                  </a:bodyPr>
                  <a:lstStyle/>
                  <a:p>
                    <a:pPr algn="ctr" defTabSz="62233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401" b="1"/>
                      <a:t>Data sources </a:t>
                    </a:r>
                    <a:endParaRPr lang="en-US" sz="1401" b="1" dirty="0"/>
                  </a:p>
                </p:txBody>
              </p:sp>
              <p:sp>
                <p:nvSpPr>
                  <p:cNvPr id="263" name="Freeform: Shape 262">
                    <a:extLst>
                      <a:ext uri="{FF2B5EF4-FFF2-40B4-BE49-F238E27FC236}">
                        <a16:creationId xmlns:a16="http://schemas.microsoft.com/office/drawing/2014/main" id="{91011522-4A50-4F50-82D8-64F4D60B37CF}"/>
                      </a:ext>
                    </a:extLst>
                  </p:cNvPr>
                  <p:cNvSpPr/>
                  <p:nvPr/>
                </p:nvSpPr>
                <p:spPr>
                  <a:xfrm>
                    <a:off x="11593762" y="3592765"/>
                    <a:ext cx="1932292" cy="518586"/>
                  </a:xfrm>
                  <a:custGeom>
                    <a:avLst/>
                    <a:gdLst>
                      <a:gd name="connsiteX0" fmla="*/ 0 w 1700284"/>
                      <a:gd name="connsiteY0" fmla="*/ 0 h 518586"/>
                      <a:gd name="connsiteX1" fmla="*/ 1700284 w 1700284"/>
                      <a:gd name="connsiteY1" fmla="*/ 0 h 518586"/>
                      <a:gd name="connsiteX2" fmla="*/ 1700284 w 1700284"/>
                      <a:gd name="connsiteY2" fmla="*/ 518586 h 518586"/>
                      <a:gd name="connsiteX3" fmla="*/ 0 w 1700284"/>
                      <a:gd name="connsiteY3" fmla="*/ 518586 h 518586"/>
                      <a:gd name="connsiteX4" fmla="*/ 0 w 1700284"/>
                      <a:gd name="connsiteY4" fmla="*/ 0 h 5185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00284" h="518586">
                        <a:moveTo>
                          <a:pt x="0" y="0"/>
                        </a:moveTo>
                        <a:lnTo>
                          <a:pt x="1700284" y="0"/>
                        </a:lnTo>
                        <a:lnTo>
                          <a:pt x="1700284" y="518586"/>
                        </a:lnTo>
                        <a:lnTo>
                          <a:pt x="0" y="51858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8891" tIns="8891" rIns="8891" bIns="8891" numCol="1" spcCol="1270" anchor="ctr" anchorCtr="0">
                    <a:noAutofit/>
                  </a:bodyPr>
                  <a:lstStyle/>
                  <a:p>
                    <a:pPr algn="ctr" defTabSz="62233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401" b="1"/>
                      <a:t>Specific roadway flow counts</a:t>
                    </a:r>
                    <a:endParaRPr lang="en-US" sz="1401" b="1" dirty="0"/>
                  </a:p>
                </p:txBody>
              </p:sp>
              <p:sp>
                <p:nvSpPr>
                  <p:cNvPr id="265" name="Freeform: Shape 264">
                    <a:extLst>
                      <a:ext uri="{FF2B5EF4-FFF2-40B4-BE49-F238E27FC236}">
                        <a16:creationId xmlns:a16="http://schemas.microsoft.com/office/drawing/2014/main" id="{8659AF9B-59B9-4243-A08B-9AAE97C372E0}"/>
                      </a:ext>
                    </a:extLst>
                  </p:cNvPr>
                  <p:cNvSpPr/>
                  <p:nvPr/>
                </p:nvSpPr>
                <p:spPr>
                  <a:xfrm>
                    <a:off x="6956258" y="5420571"/>
                    <a:ext cx="1932292" cy="518586"/>
                  </a:xfrm>
                  <a:custGeom>
                    <a:avLst/>
                    <a:gdLst>
                      <a:gd name="connsiteX0" fmla="*/ 0 w 1700284"/>
                      <a:gd name="connsiteY0" fmla="*/ 0 h 518586"/>
                      <a:gd name="connsiteX1" fmla="*/ 1700284 w 1700284"/>
                      <a:gd name="connsiteY1" fmla="*/ 0 h 518586"/>
                      <a:gd name="connsiteX2" fmla="*/ 1700284 w 1700284"/>
                      <a:gd name="connsiteY2" fmla="*/ 518586 h 518586"/>
                      <a:gd name="connsiteX3" fmla="*/ 0 w 1700284"/>
                      <a:gd name="connsiteY3" fmla="*/ 518586 h 518586"/>
                      <a:gd name="connsiteX4" fmla="*/ 0 w 1700284"/>
                      <a:gd name="connsiteY4" fmla="*/ 0 h 5185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00284" h="518586">
                        <a:moveTo>
                          <a:pt x="0" y="0"/>
                        </a:moveTo>
                        <a:lnTo>
                          <a:pt x="1700284" y="0"/>
                        </a:lnTo>
                        <a:lnTo>
                          <a:pt x="1700284" y="518586"/>
                        </a:lnTo>
                        <a:lnTo>
                          <a:pt x="0" y="51858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8891" tIns="8891" rIns="8891" bIns="8891" numCol="1" spcCol="1270" anchor="ctr" anchorCtr="0">
                    <a:noAutofit/>
                  </a:bodyPr>
                  <a:lstStyle/>
                  <a:p>
                    <a:pPr algn="ctr" defTabSz="62233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401" b="1"/>
                      <a:t>Routes</a:t>
                    </a:r>
                    <a:endParaRPr lang="en-US" sz="1401" b="1" dirty="0"/>
                  </a:p>
                </p:txBody>
              </p:sp>
              <p:sp>
                <p:nvSpPr>
                  <p:cNvPr id="266" name="Freeform: Shape 265">
                    <a:extLst>
                      <a:ext uri="{FF2B5EF4-FFF2-40B4-BE49-F238E27FC236}">
                        <a16:creationId xmlns:a16="http://schemas.microsoft.com/office/drawing/2014/main" id="{4D83AF71-A8C3-4F7A-AD26-BF1BBE99534B}"/>
                      </a:ext>
                    </a:extLst>
                  </p:cNvPr>
                  <p:cNvSpPr/>
                  <p:nvPr/>
                </p:nvSpPr>
                <p:spPr>
                  <a:xfrm>
                    <a:off x="9275010" y="5055010"/>
                    <a:ext cx="1932292" cy="518586"/>
                  </a:xfrm>
                  <a:custGeom>
                    <a:avLst/>
                    <a:gdLst>
                      <a:gd name="connsiteX0" fmla="*/ 0 w 1700284"/>
                      <a:gd name="connsiteY0" fmla="*/ 0 h 518586"/>
                      <a:gd name="connsiteX1" fmla="*/ 1700284 w 1700284"/>
                      <a:gd name="connsiteY1" fmla="*/ 0 h 518586"/>
                      <a:gd name="connsiteX2" fmla="*/ 1700284 w 1700284"/>
                      <a:gd name="connsiteY2" fmla="*/ 518586 h 518586"/>
                      <a:gd name="connsiteX3" fmla="*/ 0 w 1700284"/>
                      <a:gd name="connsiteY3" fmla="*/ 518586 h 518586"/>
                      <a:gd name="connsiteX4" fmla="*/ 0 w 1700284"/>
                      <a:gd name="connsiteY4" fmla="*/ 0 h 5185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00284" h="518586">
                        <a:moveTo>
                          <a:pt x="0" y="0"/>
                        </a:moveTo>
                        <a:lnTo>
                          <a:pt x="1700284" y="0"/>
                        </a:lnTo>
                        <a:lnTo>
                          <a:pt x="1700284" y="518586"/>
                        </a:lnTo>
                        <a:lnTo>
                          <a:pt x="0" y="51858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8891" tIns="8891" rIns="8891" bIns="8891" numCol="1" spcCol="1270" anchor="ctr" anchorCtr="0">
                    <a:noAutofit/>
                  </a:bodyPr>
                  <a:lstStyle/>
                  <a:p>
                    <a:pPr algn="ctr" defTabSz="62233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401" b="1"/>
                      <a:t>Heuristics </a:t>
                    </a:r>
                    <a:endParaRPr lang="en-US" sz="1401" b="1" dirty="0"/>
                  </a:p>
                </p:txBody>
              </p:sp>
              <p:sp>
                <p:nvSpPr>
                  <p:cNvPr id="267" name="Freeform: Shape 266">
                    <a:extLst>
                      <a:ext uri="{FF2B5EF4-FFF2-40B4-BE49-F238E27FC236}">
                        <a16:creationId xmlns:a16="http://schemas.microsoft.com/office/drawing/2014/main" id="{14D9D3DD-80E5-4DEC-AB66-628D41A17E49}"/>
                      </a:ext>
                    </a:extLst>
                  </p:cNvPr>
                  <p:cNvSpPr/>
                  <p:nvPr/>
                </p:nvSpPr>
                <p:spPr>
                  <a:xfrm>
                    <a:off x="11593762" y="5055010"/>
                    <a:ext cx="1932292" cy="518586"/>
                  </a:xfrm>
                  <a:custGeom>
                    <a:avLst/>
                    <a:gdLst>
                      <a:gd name="connsiteX0" fmla="*/ 0 w 1700284"/>
                      <a:gd name="connsiteY0" fmla="*/ 0 h 518586"/>
                      <a:gd name="connsiteX1" fmla="*/ 1700284 w 1700284"/>
                      <a:gd name="connsiteY1" fmla="*/ 0 h 518586"/>
                      <a:gd name="connsiteX2" fmla="*/ 1700284 w 1700284"/>
                      <a:gd name="connsiteY2" fmla="*/ 518586 h 518586"/>
                      <a:gd name="connsiteX3" fmla="*/ 0 w 1700284"/>
                      <a:gd name="connsiteY3" fmla="*/ 518586 h 518586"/>
                      <a:gd name="connsiteX4" fmla="*/ 0 w 1700284"/>
                      <a:gd name="connsiteY4" fmla="*/ 0 h 5185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00284" h="518586">
                        <a:moveTo>
                          <a:pt x="0" y="0"/>
                        </a:moveTo>
                        <a:lnTo>
                          <a:pt x="1700284" y="0"/>
                        </a:lnTo>
                        <a:lnTo>
                          <a:pt x="1700284" y="518586"/>
                        </a:lnTo>
                        <a:lnTo>
                          <a:pt x="0" y="51858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8891" tIns="8891" rIns="8891" bIns="8891" numCol="1" spcCol="1270" anchor="ctr" anchorCtr="0">
                    <a:noAutofit/>
                  </a:bodyPr>
                  <a:lstStyle/>
                  <a:p>
                    <a:pPr algn="ctr" defTabSz="62233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401" b="1"/>
                      <a:t>Try without and see if we can go for a longer</a:t>
                    </a:r>
                    <a:endParaRPr lang="en-US" sz="1401" b="1" dirty="0"/>
                  </a:p>
                </p:txBody>
              </p:sp>
              <p:sp>
                <p:nvSpPr>
                  <p:cNvPr id="268" name="Freeform: Shape 267">
                    <a:extLst>
                      <a:ext uri="{FF2B5EF4-FFF2-40B4-BE49-F238E27FC236}">
                        <a16:creationId xmlns:a16="http://schemas.microsoft.com/office/drawing/2014/main" id="{746BDEF8-ECE0-49AB-9820-5B1B550F2C11}"/>
                      </a:ext>
                    </a:extLst>
                  </p:cNvPr>
                  <p:cNvSpPr/>
                  <p:nvPr/>
                </p:nvSpPr>
                <p:spPr>
                  <a:xfrm>
                    <a:off x="9275010" y="5786132"/>
                    <a:ext cx="1932292" cy="518586"/>
                  </a:xfrm>
                  <a:custGeom>
                    <a:avLst/>
                    <a:gdLst>
                      <a:gd name="connsiteX0" fmla="*/ 0 w 1700284"/>
                      <a:gd name="connsiteY0" fmla="*/ 0 h 518586"/>
                      <a:gd name="connsiteX1" fmla="*/ 1700284 w 1700284"/>
                      <a:gd name="connsiteY1" fmla="*/ 0 h 518586"/>
                      <a:gd name="connsiteX2" fmla="*/ 1700284 w 1700284"/>
                      <a:gd name="connsiteY2" fmla="*/ 518586 h 518586"/>
                      <a:gd name="connsiteX3" fmla="*/ 0 w 1700284"/>
                      <a:gd name="connsiteY3" fmla="*/ 518586 h 518586"/>
                      <a:gd name="connsiteX4" fmla="*/ 0 w 1700284"/>
                      <a:gd name="connsiteY4" fmla="*/ 0 h 5185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00284" h="518586">
                        <a:moveTo>
                          <a:pt x="0" y="0"/>
                        </a:moveTo>
                        <a:lnTo>
                          <a:pt x="1700284" y="0"/>
                        </a:lnTo>
                        <a:lnTo>
                          <a:pt x="1700284" y="518586"/>
                        </a:lnTo>
                        <a:lnTo>
                          <a:pt x="0" y="51858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8891" tIns="8891" rIns="8891" bIns="8891" numCol="1" spcCol="1270" anchor="ctr" anchorCtr="0">
                    <a:noAutofit/>
                  </a:bodyPr>
                  <a:lstStyle/>
                  <a:p>
                    <a:pPr algn="ctr" defTabSz="62233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401" b="1"/>
                      <a:t>Dynamic User Assignment</a:t>
                    </a:r>
                    <a:endParaRPr lang="en-US" sz="1401" b="1" dirty="0"/>
                  </a:p>
                </p:txBody>
              </p:sp>
            </p:grpSp>
          </p:grp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424B05-8805-4C52-BB5E-6C8924E6B9D0}"/>
                </a:ext>
              </a:extLst>
            </p:cNvPr>
            <p:cNvCxnSpPr/>
            <p:nvPr/>
          </p:nvCxnSpPr>
          <p:spPr>
            <a:xfrm>
              <a:off x="5956550" y="3486090"/>
              <a:ext cx="386458" cy="0"/>
            </a:xfrm>
            <a:prstGeom prst="line">
              <a:avLst/>
            </a:prstGeom>
            <a:ln w="12700">
              <a:solidFill>
                <a:srgbClr val="3D4B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4C00616-EAEF-4C84-9110-210D3A2EEE09}"/>
                </a:ext>
              </a:extLst>
            </p:cNvPr>
            <p:cNvSpPr/>
            <p:nvPr/>
          </p:nvSpPr>
          <p:spPr>
            <a:xfrm>
              <a:off x="6320116" y="3221377"/>
              <a:ext cx="1932292" cy="518586"/>
            </a:xfrm>
            <a:custGeom>
              <a:avLst/>
              <a:gdLst>
                <a:gd name="connsiteX0" fmla="*/ 0 w 1700284"/>
                <a:gd name="connsiteY0" fmla="*/ 0 h 518586"/>
                <a:gd name="connsiteX1" fmla="*/ 1700284 w 1700284"/>
                <a:gd name="connsiteY1" fmla="*/ 0 h 518586"/>
                <a:gd name="connsiteX2" fmla="*/ 1700284 w 1700284"/>
                <a:gd name="connsiteY2" fmla="*/ 518586 h 518586"/>
                <a:gd name="connsiteX3" fmla="*/ 0 w 1700284"/>
                <a:gd name="connsiteY3" fmla="*/ 518586 h 518586"/>
                <a:gd name="connsiteX4" fmla="*/ 0 w 1700284"/>
                <a:gd name="connsiteY4" fmla="*/ 0 h 51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0284" h="518586">
                  <a:moveTo>
                    <a:pt x="0" y="0"/>
                  </a:moveTo>
                  <a:lnTo>
                    <a:pt x="1700284" y="0"/>
                  </a:lnTo>
                  <a:lnTo>
                    <a:pt x="1700284" y="518586"/>
                  </a:lnTo>
                  <a:lnTo>
                    <a:pt x="0" y="518586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1" tIns="8891" rIns="8891" bIns="8891" numCol="1" spcCol="1270" anchor="ctr" anchorCtr="0">
              <a:noAutofit/>
            </a:bodyPr>
            <a:lstStyle/>
            <a:p>
              <a:pPr algn="ctr" defTabSz="62233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1" b="1" dirty="0"/>
                <a:t>Users Behavior 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740273A-EF94-4A92-9C8C-D1217C781DE7}"/>
              </a:ext>
            </a:extLst>
          </p:cNvPr>
          <p:cNvSpPr/>
          <p:nvPr/>
        </p:nvSpPr>
        <p:spPr>
          <a:xfrm>
            <a:off x="1415662" y="-3730212"/>
            <a:ext cx="11627652" cy="3536268"/>
          </a:xfrm>
          <a:custGeom>
            <a:avLst/>
            <a:gdLst>
              <a:gd name="connsiteX0" fmla="*/ 0 w 11627652"/>
              <a:gd name="connsiteY0" fmla="*/ 559739 h 3358369"/>
              <a:gd name="connsiteX1" fmla="*/ 559739 w 11627652"/>
              <a:gd name="connsiteY1" fmla="*/ 0 h 3358369"/>
              <a:gd name="connsiteX2" fmla="*/ 11067913 w 11627652"/>
              <a:gd name="connsiteY2" fmla="*/ 0 h 3358369"/>
              <a:gd name="connsiteX3" fmla="*/ 11627652 w 11627652"/>
              <a:gd name="connsiteY3" fmla="*/ 559739 h 3358369"/>
              <a:gd name="connsiteX4" fmla="*/ 11627652 w 11627652"/>
              <a:gd name="connsiteY4" fmla="*/ 2798630 h 3358369"/>
              <a:gd name="connsiteX5" fmla="*/ 11067913 w 11627652"/>
              <a:gd name="connsiteY5" fmla="*/ 3358369 h 3358369"/>
              <a:gd name="connsiteX6" fmla="*/ 559739 w 11627652"/>
              <a:gd name="connsiteY6" fmla="*/ 3358369 h 3358369"/>
              <a:gd name="connsiteX7" fmla="*/ 0 w 11627652"/>
              <a:gd name="connsiteY7" fmla="*/ 2798630 h 3358369"/>
              <a:gd name="connsiteX8" fmla="*/ 0 w 11627652"/>
              <a:gd name="connsiteY8" fmla="*/ 559739 h 3358369"/>
              <a:gd name="connsiteX0" fmla="*/ 0 w 11627652"/>
              <a:gd name="connsiteY0" fmla="*/ 559739 h 3358369"/>
              <a:gd name="connsiteX1" fmla="*/ 559739 w 11627652"/>
              <a:gd name="connsiteY1" fmla="*/ 0 h 3358369"/>
              <a:gd name="connsiteX2" fmla="*/ 11067913 w 11627652"/>
              <a:gd name="connsiteY2" fmla="*/ 0 h 3358369"/>
              <a:gd name="connsiteX3" fmla="*/ 11627652 w 11627652"/>
              <a:gd name="connsiteY3" fmla="*/ 559739 h 3358369"/>
              <a:gd name="connsiteX4" fmla="*/ 11627652 w 11627652"/>
              <a:gd name="connsiteY4" fmla="*/ 2798630 h 3358369"/>
              <a:gd name="connsiteX5" fmla="*/ 11067913 w 11627652"/>
              <a:gd name="connsiteY5" fmla="*/ 3358369 h 3358369"/>
              <a:gd name="connsiteX6" fmla="*/ 9194281 w 11627652"/>
              <a:gd name="connsiteY6" fmla="*/ 3342651 h 3358369"/>
              <a:gd name="connsiteX7" fmla="*/ 559739 w 11627652"/>
              <a:gd name="connsiteY7" fmla="*/ 3358369 h 3358369"/>
              <a:gd name="connsiteX8" fmla="*/ 0 w 11627652"/>
              <a:gd name="connsiteY8" fmla="*/ 2798630 h 3358369"/>
              <a:gd name="connsiteX9" fmla="*/ 0 w 11627652"/>
              <a:gd name="connsiteY9" fmla="*/ 559739 h 3358369"/>
              <a:gd name="connsiteX0" fmla="*/ 0 w 11627652"/>
              <a:gd name="connsiteY0" fmla="*/ 559739 h 3358369"/>
              <a:gd name="connsiteX1" fmla="*/ 559739 w 11627652"/>
              <a:gd name="connsiteY1" fmla="*/ 0 h 3358369"/>
              <a:gd name="connsiteX2" fmla="*/ 11067913 w 11627652"/>
              <a:gd name="connsiteY2" fmla="*/ 0 h 3358369"/>
              <a:gd name="connsiteX3" fmla="*/ 11627652 w 11627652"/>
              <a:gd name="connsiteY3" fmla="*/ 559739 h 3358369"/>
              <a:gd name="connsiteX4" fmla="*/ 11627652 w 11627652"/>
              <a:gd name="connsiteY4" fmla="*/ 2798630 h 3358369"/>
              <a:gd name="connsiteX5" fmla="*/ 11067913 w 11627652"/>
              <a:gd name="connsiteY5" fmla="*/ 3358369 h 3358369"/>
              <a:gd name="connsiteX6" fmla="*/ 9194281 w 11627652"/>
              <a:gd name="connsiteY6" fmla="*/ 3342651 h 3358369"/>
              <a:gd name="connsiteX7" fmla="*/ 8337938 w 11627652"/>
              <a:gd name="connsiteY7" fmla="*/ 3328136 h 3358369"/>
              <a:gd name="connsiteX8" fmla="*/ 559739 w 11627652"/>
              <a:gd name="connsiteY8" fmla="*/ 3358369 h 3358369"/>
              <a:gd name="connsiteX9" fmla="*/ 0 w 11627652"/>
              <a:gd name="connsiteY9" fmla="*/ 2798630 h 3358369"/>
              <a:gd name="connsiteX10" fmla="*/ 0 w 11627652"/>
              <a:gd name="connsiteY10" fmla="*/ 559739 h 3358369"/>
              <a:gd name="connsiteX0" fmla="*/ 0 w 11627652"/>
              <a:gd name="connsiteY0" fmla="*/ 559739 h 3358369"/>
              <a:gd name="connsiteX1" fmla="*/ 559739 w 11627652"/>
              <a:gd name="connsiteY1" fmla="*/ 0 h 3358369"/>
              <a:gd name="connsiteX2" fmla="*/ 11067913 w 11627652"/>
              <a:gd name="connsiteY2" fmla="*/ 0 h 3358369"/>
              <a:gd name="connsiteX3" fmla="*/ 11627652 w 11627652"/>
              <a:gd name="connsiteY3" fmla="*/ 559739 h 3358369"/>
              <a:gd name="connsiteX4" fmla="*/ 11627652 w 11627652"/>
              <a:gd name="connsiteY4" fmla="*/ 2798630 h 3358369"/>
              <a:gd name="connsiteX5" fmla="*/ 11067913 w 11627652"/>
              <a:gd name="connsiteY5" fmla="*/ 3358369 h 3358369"/>
              <a:gd name="connsiteX6" fmla="*/ 9194281 w 11627652"/>
              <a:gd name="connsiteY6" fmla="*/ 3342651 h 3358369"/>
              <a:gd name="connsiteX7" fmla="*/ 8337938 w 11627652"/>
              <a:gd name="connsiteY7" fmla="*/ 3328136 h 3358369"/>
              <a:gd name="connsiteX8" fmla="*/ 559739 w 11627652"/>
              <a:gd name="connsiteY8" fmla="*/ 3358369 h 3358369"/>
              <a:gd name="connsiteX9" fmla="*/ 0 w 11627652"/>
              <a:gd name="connsiteY9" fmla="*/ 2160002 h 3358369"/>
              <a:gd name="connsiteX10" fmla="*/ 0 w 11627652"/>
              <a:gd name="connsiteY10" fmla="*/ 559739 h 3358369"/>
              <a:gd name="connsiteX0" fmla="*/ 0 w 11627652"/>
              <a:gd name="connsiteY0" fmla="*/ 559739 h 3358369"/>
              <a:gd name="connsiteX1" fmla="*/ 559739 w 11627652"/>
              <a:gd name="connsiteY1" fmla="*/ 0 h 3358369"/>
              <a:gd name="connsiteX2" fmla="*/ 11067913 w 11627652"/>
              <a:gd name="connsiteY2" fmla="*/ 0 h 3358369"/>
              <a:gd name="connsiteX3" fmla="*/ 11627652 w 11627652"/>
              <a:gd name="connsiteY3" fmla="*/ 559739 h 3358369"/>
              <a:gd name="connsiteX4" fmla="*/ 11627652 w 11627652"/>
              <a:gd name="connsiteY4" fmla="*/ 2798630 h 3358369"/>
              <a:gd name="connsiteX5" fmla="*/ 11067913 w 11627652"/>
              <a:gd name="connsiteY5" fmla="*/ 3358369 h 3358369"/>
              <a:gd name="connsiteX6" fmla="*/ 9194281 w 11627652"/>
              <a:gd name="connsiteY6" fmla="*/ 3342651 h 3358369"/>
              <a:gd name="connsiteX7" fmla="*/ 8337938 w 11627652"/>
              <a:gd name="connsiteY7" fmla="*/ 3328136 h 3358369"/>
              <a:gd name="connsiteX8" fmla="*/ 472653 w 11627652"/>
              <a:gd name="connsiteY8" fmla="*/ 3097112 h 3358369"/>
              <a:gd name="connsiteX9" fmla="*/ 0 w 11627652"/>
              <a:gd name="connsiteY9" fmla="*/ 2160002 h 3358369"/>
              <a:gd name="connsiteX10" fmla="*/ 0 w 11627652"/>
              <a:gd name="connsiteY10" fmla="*/ 559739 h 3358369"/>
              <a:gd name="connsiteX0" fmla="*/ 0 w 11627652"/>
              <a:gd name="connsiteY0" fmla="*/ 559739 h 3358369"/>
              <a:gd name="connsiteX1" fmla="*/ 559739 w 11627652"/>
              <a:gd name="connsiteY1" fmla="*/ 0 h 3358369"/>
              <a:gd name="connsiteX2" fmla="*/ 11067913 w 11627652"/>
              <a:gd name="connsiteY2" fmla="*/ 0 h 3358369"/>
              <a:gd name="connsiteX3" fmla="*/ 11627652 w 11627652"/>
              <a:gd name="connsiteY3" fmla="*/ 559739 h 3358369"/>
              <a:gd name="connsiteX4" fmla="*/ 11627652 w 11627652"/>
              <a:gd name="connsiteY4" fmla="*/ 2798630 h 3358369"/>
              <a:gd name="connsiteX5" fmla="*/ 11067913 w 11627652"/>
              <a:gd name="connsiteY5" fmla="*/ 3358369 h 3358369"/>
              <a:gd name="connsiteX6" fmla="*/ 9194281 w 11627652"/>
              <a:gd name="connsiteY6" fmla="*/ 3342651 h 3358369"/>
              <a:gd name="connsiteX7" fmla="*/ 8337938 w 11627652"/>
              <a:gd name="connsiteY7" fmla="*/ 3328136 h 3358369"/>
              <a:gd name="connsiteX8" fmla="*/ 472653 w 11627652"/>
              <a:gd name="connsiteY8" fmla="*/ 3097112 h 3358369"/>
              <a:gd name="connsiteX9" fmla="*/ 14515 w 11627652"/>
              <a:gd name="connsiteY9" fmla="*/ 2580916 h 3358369"/>
              <a:gd name="connsiteX10" fmla="*/ 0 w 11627652"/>
              <a:gd name="connsiteY10" fmla="*/ 559739 h 3358369"/>
              <a:gd name="connsiteX0" fmla="*/ 0 w 11627652"/>
              <a:gd name="connsiteY0" fmla="*/ 559739 h 3358369"/>
              <a:gd name="connsiteX1" fmla="*/ 559739 w 11627652"/>
              <a:gd name="connsiteY1" fmla="*/ 0 h 3358369"/>
              <a:gd name="connsiteX2" fmla="*/ 11067913 w 11627652"/>
              <a:gd name="connsiteY2" fmla="*/ 0 h 3358369"/>
              <a:gd name="connsiteX3" fmla="*/ 11627652 w 11627652"/>
              <a:gd name="connsiteY3" fmla="*/ 559739 h 3358369"/>
              <a:gd name="connsiteX4" fmla="*/ 11627652 w 11627652"/>
              <a:gd name="connsiteY4" fmla="*/ 2798630 h 3358369"/>
              <a:gd name="connsiteX5" fmla="*/ 11067913 w 11627652"/>
              <a:gd name="connsiteY5" fmla="*/ 3358369 h 3358369"/>
              <a:gd name="connsiteX6" fmla="*/ 9194281 w 11627652"/>
              <a:gd name="connsiteY6" fmla="*/ 3342651 h 3358369"/>
              <a:gd name="connsiteX7" fmla="*/ 9005596 w 11627652"/>
              <a:gd name="connsiteY7" fmla="*/ 3110421 h 3358369"/>
              <a:gd name="connsiteX8" fmla="*/ 472653 w 11627652"/>
              <a:gd name="connsiteY8" fmla="*/ 3097112 h 3358369"/>
              <a:gd name="connsiteX9" fmla="*/ 14515 w 11627652"/>
              <a:gd name="connsiteY9" fmla="*/ 2580916 h 3358369"/>
              <a:gd name="connsiteX10" fmla="*/ 0 w 11627652"/>
              <a:gd name="connsiteY10" fmla="*/ 559739 h 3358369"/>
              <a:gd name="connsiteX0" fmla="*/ 0 w 11627652"/>
              <a:gd name="connsiteY0" fmla="*/ 559739 h 3358369"/>
              <a:gd name="connsiteX1" fmla="*/ 559739 w 11627652"/>
              <a:gd name="connsiteY1" fmla="*/ 0 h 3358369"/>
              <a:gd name="connsiteX2" fmla="*/ 11067913 w 11627652"/>
              <a:gd name="connsiteY2" fmla="*/ 0 h 3358369"/>
              <a:gd name="connsiteX3" fmla="*/ 11627652 w 11627652"/>
              <a:gd name="connsiteY3" fmla="*/ 559739 h 3358369"/>
              <a:gd name="connsiteX4" fmla="*/ 11627652 w 11627652"/>
              <a:gd name="connsiteY4" fmla="*/ 2798630 h 3358369"/>
              <a:gd name="connsiteX5" fmla="*/ 11067913 w 11627652"/>
              <a:gd name="connsiteY5" fmla="*/ 3358369 h 3358369"/>
              <a:gd name="connsiteX6" fmla="*/ 9499081 w 11627652"/>
              <a:gd name="connsiteY6" fmla="*/ 3357166 h 3358369"/>
              <a:gd name="connsiteX7" fmla="*/ 9005596 w 11627652"/>
              <a:gd name="connsiteY7" fmla="*/ 3110421 h 3358369"/>
              <a:gd name="connsiteX8" fmla="*/ 472653 w 11627652"/>
              <a:gd name="connsiteY8" fmla="*/ 3097112 h 3358369"/>
              <a:gd name="connsiteX9" fmla="*/ 14515 w 11627652"/>
              <a:gd name="connsiteY9" fmla="*/ 2580916 h 3358369"/>
              <a:gd name="connsiteX10" fmla="*/ 0 w 11627652"/>
              <a:gd name="connsiteY10" fmla="*/ 559739 h 3358369"/>
              <a:gd name="connsiteX0" fmla="*/ 0 w 11627652"/>
              <a:gd name="connsiteY0" fmla="*/ 559739 h 3358369"/>
              <a:gd name="connsiteX1" fmla="*/ 559739 w 11627652"/>
              <a:gd name="connsiteY1" fmla="*/ 0 h 3358369"/>
              <a:gd name="connsiteX2" fmla="*/ 11067913 w 11627652"/>
              <a:gd name="connsiteY2" fmla="*/ 0 h 3358369"/>
              <a:gd name="connsiteX3" fmla="*/ 11627652 w 11627652"/>
              <a:gd name="connsiteY3" fmla="*/ 559739 h 3358369"/>
              <a:gd name="connsiteX4" fmla="*/ 11627652 w 11627652"/>
              <a:gd name="connsiteY4" fmla="*/ 2798630 h 3358369"/>
              <a:gd name="connsiteX5" fmla="*/ 11067913 w 11627652"/>
              <a:gd name="connsiteY5" fmla="*/ 3358369 h 3358369"/>
              <a:gd name="connsiteX6" fmla="*/ 9499081 w 11627652"/>
              <a:gd name="connsiteY6" fmla="*/ 3357166 h 3358369"/>
              <a:gd name="connsiteX7" fmla="*/ 9005596 w 11627652"/>
              <a:gd name="connsiteY7" fmla="*/ 3110421 h 3358369"/>
              <a:gd name="connsiteX8" fmla="*/ 472653 w 11627652"/>
              <a:gd name="connsiteY8" fmla="*/ 3097112 h 3358369"/>
              <a:gd name="connsiteX9" fmla="*/ 14515 w 11627652"/>
              <a:gd name="connsiteY9" fmla="*/ 2580916 h 3358369"/>
              <a:gd name="connsiteX10" fmla="*/ 0 w 11627652"/>
              <a:gd name="connsiteY10" fmla="*/ 559739 h 3358369"/>
              <a:gd name="connsiteX0" fmla="*/ 0 w 11627652"/>
              <a:gd name="connsiteY0" fmla="*/ 559739 h 3358369"/>
              <a:gd name="connsiteX1" fmla="*/ 559739 w 11627652"/>
              <a:gd name="connsiteY1" fmla="*/ 0 h 3358369"/>
              <a:gd name="connsiteX2" fmla="*/ 11067913 w 11627652"/>
              <a:gd name="connsiteY2" fmla="*/ 0 h 3358369"/>
              <a:gd name="connsiteX3" fmla="*/ 11627652 w 11627652"/>
              <a:gd name="connsiteY3" fmla="*/ 559739 h 3358369"/>
              <a:gd name="connsiteX4" fmla="*/ 11627652 w 11627652"/>
              <a:gd name="connsiteY4" fmla="*/ 2798630 h 3358369"/>
              <a:gd name="connsiteX5" fmla="*/ 11067913 w 11627652"/>
              <a:gd name="connsiteY5" fmla="*/ 3358369 h 3358369"/>
              <a:gd name="connsiteX6" fmla="*/ 9499081 w 11627652"/>
              <a:gd name="connsiteY6" fmla="*/ 3357166 h 3358369"/>
              <a:gd name="connsiteX7" fmla="*/ 9011946 w 11627652"/>
              <a:gd name="connsiteY7" fmla="*/ 3091371 h 3358369"/>
              <a:gd name="connsiteX8" fmla="*/ 472653 w 11627652"/>
              <a:gd name="connsiteY8" fmla="*/ 3097112 h 3358369"/>
              <a:gd name="connsiteX9" fmla="*/ 14515 w 11627652"/>
              <a:gd name="connsiteY9" fmla="*/ 2580916 h 3358369"/>
              <a:gd name="connsiteX10" fmla="*/ 0 w 11627652"/>
              <a:gd name="connsiteY10" fmla="*/ 559739 h 3358369"/>
              <a:gd name="connsiteX0" fmla="*/ 0 w 11627652"/>
              <a:gd name="connsiteY0" fmla="*/ 559739 h 3358369"/>
              <a:gd name="connsiteX1" fmla="*/ 559739 w 11627652"/>
              <a:gd name="connsiteY1" fmla="*/ 0 h 3358369"/>
              <a:gd name="connsiteX2" fmla="*/ 11067913 w 11627652"/>
              <a:gd name="connsiteY2" fmla="*/ 0 h 3358369"/>
              <a:gd name="connsiteX3" fmla="*/ 11627652 w 11627652"/>
              <a:gd name="connsiteY3" fmla="*/ 559739 h 3358369"/>
              <a:gd name="connsiteX4" fmla="*/ 11627652 w 11627652"/>
              <a:gd name="connsiteY4" fmla="*/ 2798630 h 3358369"/>
              <a:gd name="connsiteX5" fmla="*/ 11067913 w 11627652"/>
              <a:gd name="connsiteY5" fmla="*/ 3358369 h 3358369"/>
              <a:gd name="connsiteX6" fmla="*/ 9499081 w 11627652"/>
              <a:gd name="connsiteY6" fmla="*/ 3357166 h 3358369"/>
              <a:gd name="connsiteX7" fmla="*/ 9011946 w 11627652"/>
              <a:gd name="connsiteY7" fmla="*/ 3091371 h 3358369"/>
              <a:gd name="connsiteX8" fmla="*/ 472653 w 11627652"/>
              <a:gd name="connsiteY8" fmla="*/ 3097112 h 3358369"/>
              <a:gd name="connsiteX9" fmla="*/ 14515 w 11627652"/>
              <a:gd name="connsiteY9" fmla="*/ 2580916 h 3358369"/>
              <a:gd name="connsiteX10" fmla="*/ 0 w 11627652"/>
              <a:gd name="connsiteY10" fmla="*/ 559739 h 3358369"/>
              <a:gd name="connsiteX0" fmla="*/ 0 w 11627652"/>
              <a:gd name="connsiteY0" fmla="*/ 559739 h 3433366"/>
              <a:gd name="connsiteX1" fmla="*/ 559739 w 11627652"/>
              <a:gd name="connsiteY1" fmla="*/ 0 h 3433366"/>
              <a:gd name="connsiteX2" fmla="*/ 11067913 w 11627652"/>
              <a:gd name="connsiteY2" fmla="*/ 0 h 3433366"/>
              <a:gd name="connsiteX3" fmla="*/ 11627652 w 11627652"/>
              <a:gd name="connsiteY3" fmla="*/ 559739 h 3433366"/>
              <a:gd name="connsiteX4" fmla="*/ 11627652 w 11627652"/>
              <a:gd name="connsiteY4" fmla="*/ 2798630 h 3433366"/>
              <a:gd name="connsiteX5" fmla="*/ 11067913 w 11627652"/>
              <a:gd name="connsiteY5" fmla="*/ 3358369 h 3433366"/>
              <a:gd name="connsiteX6" fmla="*/ 9530831 w 11627652"/>
              <a:gd name="connsiteY6" fmla="*/ 3433366 h 3433366"/>
              <a:gd name="connsiteX7" fmla="*/ 9011946 w 11627652"/>
              <a:gd name="connsiteY7" fmla="*/ 3091371 h 3433366"/>
              <a:gd name="connsiteX8" fmla="*/ 472653 w 11627652"/>
              <a:gd name="connsiteY8" fmla="*/ 3097112 h 3433366"/>
              <a:gd name="connsiteX9" fmla="*/ 14515 w 11627652"/>
              <a:gd name="connsiteY9" fmla="*/ 2580916 h 3433366"/>
              <a:gd name="connsiteX10" fmla="*/ 0 w 11627652"/>
              <a:gd name="connsiteY10" fmla="*/ 559739 h 3433366"/>
              <a:gd name="connsiteX0" fmla="*/ 0 w 11627652"/>
              <a:gd name="connsiteY0" fmla="*/ 559739 h 3358369"/>
              <a:gd name="connsiteX1" fmla="*/ 559739 w 11627652"/>
              <a:gd name="connsiteY1" fmla="*/ 0 h 3358369"/>
              <a:gd name="connsiteX2" fmla="*/ 11067913 w 11627652"/>
              <a:gd name="connsiteY2" fmla="*/ 0 h 3358369"/>
              <a:gd name="connsiteX3" fmla="*/ 11627652 w 11627652"/>
              <a:gd name="connsiteY3" fmla="*/ 559739 h 3358369"/>
              <a:gd name="connsiteX4" fmla="*/ 11627652 w 11627652"/>
              <a:gd name="connsiteY4" fmla="*/ 2798630 h 3358369"/>
              <a:gd name="connsiteX5" fmla="*/ 11067913 w 11627652"/>
              <a:gd name="connsiteY5" fmla="*/ 3358369 h 3358369"/>
              <a:gd name="connsiteX6" fmla="*/ 9460981 w 11627652"/>
              <a:gd name="connsiteY6" fmla="*/ 3338116 h 3358369"/>
              <a:gd name="connsiteX7" fmla="*/ 9011946 w 11627652"/>
              <a:gd name="connsiteY7" fmla="*/ 3091371 h 3358369"/>
              <a:gd name="connsiteX8" fmla="*/ 472653 w 11627652"/>
              <a:gd name="connsiteY8" fmla="*/ 3097112 h 3358369"/>
              <a:gd name="connsiteX9" fmla="*/ 14515 w 11627652"/>
              <a:gd name="connsiteY9" fmla="*/ 2580916 h 3358369"/>
              <a:gd name="connsiteX10" fmla="*/ 0 w 11627652"/>
              <a:gd name="connsiteY10" fmla="*/ 559739 h 3358369"/>
              <a:gd name="connsiteX0" fmla="*/ 0 w 11627652"/>
              <a:gd name="connsiteY0" fmla="*/ 559739 h 3358369"/>
              <a:gd name="connsiteX1" fmla="*/ 559739 w 11627652"/>
              <a:gd name="connsiteY1" fmla="*/ 0 h 3358369"/>
              <a:gd name="connsiteX2" fmla="*/ 11067913 w 11627652"/>
              <a:gd name="connsiteY2" fmla="*/ 0 h 3358369"/>
              <a:gd name="connsiteX3" fmla="*/ 11627652 w 11627652"/>
              <a:gd name="connsiteY3" fmla="*/ 559739 h 3358369"/>
              <a:gd name="connsiteX4" fmla="*/ 11627652 w 11627652"/>
              <a:gd name="connsiteY4" fmla="*/ 2798630 h 3358369"/>
              <a:gd name="connsiteX5" fmla="*/ 11067913 w 11627652"/>
              <a:gd name="connsiteY5" fmla="*/ 3358369 h 3358369"/>
              <a:gd name="connsiteX6" fmla="*/ 9460981 w 11627652"/>
              <a:gd name="connsiteY6" fmla="*/ 3338116 h 3358369"/>
              <a:gd name="connsiteX7" fmla="*/ 9011946 w 11627652"/>
              <a:gd name="connsiteY7" fmla="*/ 3091371 h 3358369"/>
              <a:gd name="connsiteX8" fmla="*/ 472653 w 11627652"/>
              <a:gd name="connsiteY8" fmla="*/ 3097112 h 3358369"/>
              <a:gd name="connsiteX9" fmla="*/ 14515 w 11627652"/>
              <a:gd name="connsiteY9" fmla="*/ 2580916 h 3358369"/>
              <a:gd name="connsiteX10" fmla="*/ 0 w 11627652"/>
              <a:gd name="connsiteY10" fmla="*/ 559739 h 3358369"/>
              <a:gd name="connsiteX0" fmla="*/ 0 w 11627652"/>
              <a:gd name="connsiteY0" fmla="*/ 559739 h 3358369"/>
              <a:gd name="connsiteX1" fmla="*/ 559739 w 11627652"/>
              <a:gd name="connsiteY1" fmla="*/ 0 h 3358369"/>
              <a:gd name="connsiteX2" fmla="*/ 11067913 w 11627652"/>
              <a:gd name="connsiteY2" fmla="*/ 0 h 3358369"/>
              <a:gd name="connsiteX3" fmla="*/ 11627652 w 11627652"/>
              <a:gd name="connsiteY3" fmla="*/ 559739 h 3358369"/>
              <a:gd name="connsiteX4" fmla="*/ 11627652 w 11627652"/>
              <a:gd name="connsiteY4" fmla="*/ 2798630 h 3358369"/>
              <a:gd name="connsiteX5" fmla="*/ 11067913 w 11627652"/>
              <a:gd name="connsiteY5" fmla="*/ 3358369 h 3358369"/>
              <a:gd name="connsiteX6" fmla="*/ 9460981 w 11627652"/>
              <a:gd name="connsiteY6" fmla="*/ 3338116 h 3358369"/>
              <a:gd name="connsiteX7" fmla="*/ 9011946 w 11627652"/>
              <a:gd name="connsiteY7" fmla="*/ 3091371 h 3358369"/>
              <a:gd name="connsiteX8" fmla="*/ 472653 w 11627652"/>
              <a:gd name="connsiteY8" fmla="*/ 3097112 h 3358369"/>
              <a:gd name="connsiteX9" fmla="*/ 14515 w 11627652"/>
              <a:gd name="connsiteY9" fmla="*/ 2580916 h 3358369"/>
              <a:gd name="connsiteX10" fmla="*/ 0 w 11627652"/>
              <a:gd name="connsiteY10" fmla="*/ 559739 h 3358369"/>
              <a:gd name="connsiteX0" fmla="*/ 0 w 11627652"/>
              <a:gd name="connsiteY0" fmla="*/ 559739 h 3358369"/>
              <a:gd name="connsiteX1" fmla="*/ 559739 w 11627652"/>
              <a:gd name="connsiteY1" fmla="*/ 0 h 3358369"/>
              <a:gd name="connsiteX2" fmla="*/ 11067913 w 11627652"/>
              <a:gd name="connsiteY2" fmla="*/ 0 h 3358369"/>
              <a:gd name="connsiteX3" fmla="*/ 11627652 w 11627652"/>
              <a:gd name="connsiteY3" fmla="*/ 559739 h 3358369"/>
              <a:gd name="connsiteX4" fmla="*/ 11627652 w 11627652"/>
              <a:gd name="connsiteY4" fmla="*/ 2798630 h 3358369"/>
              <a:gd name="connsiteX5" fmla="*/ 11067913 w 11627652"/>
              <a:gd name="connsiteY5" fmla="*/ 3358369 h 3358369"/>
              <a:gd name="connsiteX6" fmla="*/ 9460981 w 11627652"/>
              <a:gd name="connsiteY6" fmla="*/ 3338116 h 3358369"/>
              <a:gd name="connsiteX7" fmla="*/ 8808746 w 11627652"/>
              <a:gd name="connsiteY7" fmla="*/ 3097721 h 3358369"/>
              <a:gd name="connsiteX8" fmla="*/ 472653 w 11627652"/>
              <a:gd name="connsiteY8" fmla="*/ 3097112 h 3358369"/>
              <a:gd name="connsiteX9" fmla="*/ 14515 w 11627652"/>
              <a:gd name="connsiteY9" fmla="*/ 2580916 h 3358369"/>
              <a:gd name="connsiteX10" fmla="*/ 0 w 11627652"/>
              <a:gd name="connsiteY10" fmla="*/ 559739 h 3358369"/>
              <a:gd name="connsiteX0" fmla="*/ 0 w 11627652"/>
              <a:gd name="connsiteY0" fmla="*/ 559739 h 3358369"/>
              <a:gd name="connsiteX1" fmla="*/ 559739 w 11627652"/>
              <a:gd name="connsiteY1" fmla="*/ 0 h 3358369"/>
              <a:gd name="connsiteX2" fmla="*/ 11067913 w 11627652"/>
              <a:gd name="connsiteY2" fmla="*/ 0 h 3358369"/>
              <a:gd name="connsiteX3" fmla="*/ 11627652 w 11627652"/>
              <a:gd name="connsiteY3" fmla="*/ 559739 h 3358369"/>
              <a:gd name="connsiteX4" fmla="*/ 11627652 w 11627652"/>
              <a:gd name="connsiteY4" fmla="*/ 2798630 h 3358369"/>
              <a:gd name="connsiteX5" fmla="*/ 11067913 w 11627652"/>
              <a:gd name="connsiteY5" fmla="*/ 3358369 h 3358369"/>
              <a:gd name="connsiteX6" fmla="*/ 9460981 w 11627652"/>
              <a:gd name="connsiteY6" fmla="*/ 3338116 h 3358369"/>
              <a:gd name="connsiteX7" fmla="*/ 8808746 w 11627652"/>
              <a:gd name="connsiteY7" fmla="*/ 3097721 h 3358369"/>
              <a:gd name="connsiteX8" fmla="*/ 472653 w 11627652"/>
              <a:gd name="connsiteY8" fmla="*/ 3097112 h 3358369"/>
              <a:gd name="connsiteX9" fmla="*/ 14515 w 11627652"/>
              <a:gd name="connsiteY9" fmla="*/ 2580916 h 3358369"/>
              <a:gd name="connsiteX10" fmla="*/ 0 w 11627652"/>
              <a:gd name="connsiteY10" fmla="*/ 559739 h 3358369"/>
              <a:gd name="connsiteX0" fmla="*/ 0 w 11627652"/>
              <a:gd name="connsiteY0" fmla="*/ 559739 h 3358369"/>
              <a:gd name="connsiteX1" fmla="*/ 559739 w 11627652"/>
              <a:gd name="connsiteY1" fmla="*/ 0 h 3358369"/>
              <a:gd name="connsiteX2" fmla="*/ 11067913 w 11627652"/>
              <a:gd name="connsiteY2" fmla="*/ 0 h 3358369"/>
              <a:gd name="connsiteX3" fmla="*/ 11627652 w 11627652"/>
              <a:gd name="connsiteY3" fmla="*/ 559739 h 3358369"/>
              <a:gd name="connsiteX4" fmla="*/ 11627652 w 11627652"/>
              <a:gd name="connsiteY4" fmla="*/ 2798630 h 3358369"/>
              <a:gd name="connsiteX5" fmla="*/ 11067913 w 11627652"/>
              <a:gd name="connsiteY5" fmla="*/ 3358369 h 3358369"/>
              <a:gd name="connsiteX6" fmla="*/ 9460981 w 11627652"/>
              <a:gd name="connsiteY6" fmla="*/ 3338116 h 3358369"/>
              <a:gd name="connsiteX7" fmla="*/ 8808746 w 11627652"/>
              <a:gd name="connsiteY7" fmla="*/ 3097721 h 3358369"/>
              <a:gd name="connsiteX8" fmla="*/ 472653 w 11627652"/>
              <a:gd name="connsiteY8" fmla="*/ 3097112 h 3358369"/>
              <a:gd name="connsiteX9" fmla="*/ 14515 w 11627652"/>
              <a:gd name="connsiteY9" fmla="*/ 2580916 h 3358369"/>
              <a:gd name="connsiteX10" fmla="*/ 0 w 11627652"/>
              <a:gd name="connsiteY10" fmla="*/ 559739 h 3358369"/>
              <a:gd name="connsiteX0" fmla="*/ 0 w 11627652"/>
              <a:gd name="connsiteY0" fmla="*/ 559739 h 3446066"/>
              <a:gd name="connsiteX1" fmla="*/ 559739 w 11627652"/>
              <a:gd name="connsiteY1" fmla="*/ 0 h 3446066"/>
              <a:gd name="connsiteX2" fmla="*/ 11067913 w 11627652"/>
              <a:gd name="connsiteY2" fmla="*/ 0 h 3446066"/>
              <a:gd name="connsiteX3" fmla="*/ 11627652 w 11627652"/>
              <a:gd name="connsiteY3" fmla="*/ 559739 h 3446066"/>
              <a:gd name="connsiteX4" fmla="*/ 11627652 w 11627652"/>
              <a:gd name="connsiteY4" fmla="*/ 2798630 h 3446066"/>
              <a:gd name="connsiteX5" fmla="*/ 11067913 w 11627652"/>
              <a:gd name="connsiteY5" fmla="*/ 3358369 h 3446066"/>
              <a:gd name="connsiteX6" fmla="*/ 9524481 w 11627652"/>
              <a:gd name="connsiteY6" fmla="*/ 3446066 h 3446066"/>
              <a:gd name="connsiteX7" fmla="*/ 8808746 w 11627652"/>
              <a:gd name="connsiteY7" fmla="*/ 3097721 h 3446066"/>
              <a:gd name="connsiteX8" fmla="*/ 472653 w 11627652"/>
              <a:gd name="connsiteY8" fmla="*/ 3097112 h 3446066"/>
              <a:gd name="connsiteX9" fmla="*/ 14515 w 11627652"/>
              <a:gd name="connsiteY9" fmla="*/ 2580916 h 3446066"/>
              <a:gd name="connsiteX10" fmla="*/ 0 w 11627652"/>
              <a:gd name="connsiteY10" fmla="*/ 559739 h 3446066"/>
              <a:gd name="connsiteX0" fmla="*/ 0 w 11627652"/>
              <a:gd name="connsiteY0" fmla="*/ 559739 h 3446066"/>
              <a:gd name="connsiteX1" fmla="*/ 559739 w 11627652"/>
              <a:gd name="connsiteY1" fmla="*/ 0 h 3446066"/>
              <a:gd name="connsiteX2" fmla="*/ 11067913 w 11627652"/>
              <a:gd name="connsiteY2" fmla="*/ 0 h 3446066"/>
              <a:gd name="connsiteX3" fmla="*/ 11627652 w 11627652"/>
              <a:gd name="connsiteY3" fmla="*/ 559739 h 3446066"/>
              <a:gd name="connsiteX4" fmla="*/ 11627652 w 11627652"/>
              <a:gd name="connsiteY4" fmla="*/ 2798630 h 3446066"/>
              <a:gd name="connsiteX5" fmla="*/ 11067913 w 11627652"/>
              <a:gd name="connsiteY5" fmla="*/ 3358369 h 3446066"/>
              <a:gd name="connsiteX6" fmla="*/ 9524481 w 11627652"/>
              <a:gd name="connsiteY6" fmla="*/ 3446066 h 3446066"/>
              <a:gd name="connsiteX7" fmla="*/ 8808746 w 11627652"/>
              <a:gd name="connsiteY7" fmla="*/ 3097721 h 3446066"/>
              <a:gd name="connsiteX8" fmla="*/ 472653 w 11627652"/>
              <a:gd name="connsiteY8" fmla="*/ 3097112 h 3446066"/>
              <a:gd name="connsiteX9" fmla="*/ 14515 w 11627652"/>
              <a:gd name="connsiteY9" fmla="*/ 2580916 h 3446066"/>
              <a:gd name="connsiteX10" fmla="*/ 0 w 11627652"/>
              <a:gd name="connsiteY10" fmla="*/ 559739 h 3446066"/>
              <a:gd name="connsiteX0" fmla="*/ 0 w 11627652"/>
              <a:gd name="connsiteY0" fmla="*/ 559739 h 3459969"/>
              <a:gd name="connsiteX1" fmla="*/ 559739 w 11627652"/>
              <a:gd name="connsiteY1" fmla="*/ 0 h 3459969"/>
              <a:gd name="connsiteX2" fmla="*/ 11067913 w 11627652"/>
              <a:gd name="connsiteY2" fmla="*/ 0 h 3459969"/>
              <a:gd name="connsiteX3" fmla="*/ 11627652 w 11627652"/>
              <a:gd name="connsiteY3" fmla="*/ 559739 h 3459969"/>
              <a:gd name="connsiteX4" fmla="*/ 11627652 w 11627652"/>
              <a:gd name="connsiteY4" fmla="*/ 2798630 h 3459969"/>
              <a:gd name="connsiteX5" fmla="*/ 11074263 w 11627652"/>
              <a:gd name="connsiteY5" fmla="*/ 3459969 h 3459969"/>
              <a:gd name="connsiteX6" fmla="*/ 9524481 w 11627652"/>
              <a:gd name="connsiteY6" fmla="*/ 3446066 h 3459969"/>
              <a:gd name="connsiteX7" fmla="*/ 8808746 w 11627652"/>
              <a:gd name="connsiteY7" fmla="*/ 3097721 h 3459969"/>
              <a:gd name="connsiteX8" fmla="*/ 472653 w 11627652"/>
              <a:gd name="connsiteY8" fmla="*/ 3097112 h 3459969"/>
              <a:gd name="connsiteX9" fmla="*/ 14515 w 11627652"/>
              <a:gd name="connsiteY9" fmla="*/ 2580916 h 3459969"/>
              <a:gd name="connsiteX10" fmla="*/ 0 w 11627652"/>
              <a:gd name="connsiteY10" fmla="*/ 559739 h 3459969"/>
              <a:gd name="connsiteX0" fmla="*/ 0 w 11627652"/>
              <a:gd name="connsiteY0" fmla="*/ 559739 h 3459969"/>
              <a:gd name="connsiteX1" fmla="*/ 559739 w 11627652"/>
              <a:gd name="connsiteY1" fmla="*/ 0 h 3459969"/>
              <a:gd name="connsiteX2" fmla="*/ 11067913 w 11627652"/>
              <a:gd name="connsiteY2" fmla="*/ 0 h 3459969"/>
              <a:gd name="connsiteX3" fmla="*/ 11627652 w 11627652"/>
              <a:gd name="connsiteY3" fmla="*/ 559739 h 3459969"/>
              <a:gd name="connsiteX4" fmla="*/ 11627652 w 11627652"/>
              <a:gd name="connsiteY4" fmla="*/ 2798630 h 3459969"/>
              <a:gd name="connsiteX5" fmla="*/ 11074263 w 11627652"/>
              <a:gd name="connsiteY5" fmla="*/ 3459969 h 3459969"/>
              <a:gd name="connsiteX6" fmla="*/ 9524481 w 11627652"/>
              <a:gd name="connsiteY6" fmla="*/ 3446066 h 3459969"/>
              <a:gd name="connsiteX7" fmla="*/ 8808746 w 11627652"/>
              <a:gd name="connsiteY7" fmla="*/ 3097721 h 3459969"/>
              <a:gd name="connsiteX8" fmla="*/ 472653 w 11627652"/>
              <a:gd name="connsiteY8" fmla="*/ 3097112 h 3459969"/>
              <a:gd name="connsiteX9" fmla="*/ 14515 w 11627652"/>
              <a:gd name="connsiteY9" fmla="*/ 2580916 h 3459969"/>
              <a:gd name="connsiteX10" fmla="*/ 0 w 11627652"/>
              <a:gd name="connsiteY10" fmla="*/ 559739 h 3459969"/>
              <a:gd name="connsiteX0" fmla="*/ 0 w 11627652"/>
              <a:gd name="connsiteY0" fmla="*/ 559739 h 3459969"/>
              <a:gd name="connsiteX1" fmla="*/ 559739 w 11627652"/>
              <a:gd name="connsiteY1" fmla="*/ 0 h 3459969"/>
              <a:gd name="connsiteX2" fmla="*/ 11067913 w 11627652"/>
              <a:gd name="connsiteY2" fmla="*/ 0 h 3459969"/>
              <a:gd name="connsiteX3" fmla="*/ 11627652 w 11627652"/>
              <a:gd name="connsiteY3" fmla="*/ 559739 h 3459969"/>
              <a:gd name="connsiteX4" fmla="*/ 11627652 w 11627652"/>
              <a:gd name="connsiteY4" fmla="*/ 2798630 h 3459969"/>
              <a:gd name="connsiteX5" fmla="*/ 11074263 w 11627652"/>
              <a:gd name="connsiteY5" fmla="*/ 3459969 h 3459969"/>
              <a:gd name="connsiteX6" fmla="*/ 9445106 w 11627652"/>
              <a:gd name="connsiteY6" fmla="*/ 3446066 h 3459969"/>
              <a:gd name="connsiteX7" fmla="*/ 8808746 w 11627652"/>
              <a:gd name="connsiteY7" fmla="*/ 3097721 h 3459969"/>
              <a:gd name="connsiteX8" fmla="*/ 472653 w 11627652"/>
              <a:gd name="connsiteY8" fmla="*/ 3097112 h 3459969"/>
              <a:gd name="connsiteX9" fmla="*/ 14515 w 11627652"/>
              <a:gd name="connsiteY9" fmla="*/ 2580916 h 3459969"/>
              <a:gd name="connsiteX10" fmla="*/ 0 w 11627652"/>
              <a:gd name="connsiteY10" fmla="*/ 559739 h 345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27652" h="3459969">
                <a:moveTo>
                  <a:pt x="0" y="559739"/>
                </a:moveTo>
                <a:cubicBezTo>
                  <a:pt x="0" y="250604"/>
                  <a:pt x="250604" y="0"/>
                  <a:pt x="559739" y="0"/>
                </a:cubicBezTo>
                <a:lnTo>
                  <a:pt x="11067913" y="0"/>
                </a:lnTo>
                <a:cubicBezTo>
                  <a:pt x="11377048" y="0"/>
                  <a:pt x="11627652" y="250604"/>
                  <a:pt x="11627652" y="559739"/>
                </a:cubicBezTo>
                <a:lnTo>
                  <a:pt x="11627652" y="2798630"/>
                </a:lnTo>
                <a:cubicBezTo>
                  <a:pt x="11627652" y="3107765"/>
                  <a:pt x="11383398" y="3459969"/>
                  <a:pt x="11074263" y="3459969"/>
                </a:cubicBezTo>
                <a:lnTo>
                  <a:pt x="9445106" y="3446066"/>
                </a:lnTo>
                <a:cubicBezTo>
                  <a:pt x="9274261" y="3065368"/>
                  <a:pt x="9106591" y="3097419"/>
                  <a:pt x="8808746" y="3097721"/>
                </a:cubicBezTo>
                <a:lnTo>
                  <a:pt x="472653" y="3097112"/>
                </a:lnTo>
                <a:cubicBezTo>
                  <a:pt x="163518" y="3097112"/>
                  <a:pt x="14515" y="2890051"/>
                  <a:pt x="14515" y="2580916"/>
                </a:cubicBezTo>
                <a:lnTo>
                  <a:pt x="0" y="559739"/>
                </a:lnTo>
                <a:close/>
              </a:path>
            </a:pathLst>
          </a:custGeom>
          <a:pattFill prst="pct5">
            <a:fgClr>
              <a:schemeClr val="accent4"/>
            </a:fgClr>
            <a:bgClr>
              <a:schemeClr val="bg1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BD0B807-5FB6-487E-BDA0-A8613FD801C4}"/>
              </a:ext>
            </a:extLst>
          </p:cNvPr>
          <p:cNvGrpSpPr/>
          <p:nvPr/>
        </p:nvGrpSpPr>
        <p:grpSpPr>
          <a:xfrm>
            <a:off x="1552782" y="-3582727"/>
            <a:ext cx="11272747" cy="3077515"/>
            <a:chOff x="1608890" y="-3587513"/>
            <a:chExt cx="11272747" cy="3077515"/>
          </a:xfrm>
          <a:pattFill prst="pct5">
            <a:fgClr>
              <a:schemeClr val="accent4"/>
            </a:fgClr>
            <a:bgClr>
              <a:schemeClr val="bg1"/>
            </a:bgClr>
          </a:patt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39D70C-6939-46F4-A933-FAD556CD2FF0}"/>
                </a:ext>
              </a:extLst>
            </p:cNvPr>
            <p:cNvGrpSpPr/>
            <p:nvPr/>
          </p:nvGrpSpPr>
          <p:grpSpPr>
            <a:xfrm>
              <a:off x="1608890" y="-3587513"/>
              <a:ext cx="11272747" cy="3077515"/>
              <a:chOff x="2253307" y="-1525093"/>
              <a:chExt cx="11272747" cy="3077515"/>
            </a:xfrm>
            <a:grpFill/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00C9D0E-9C59-4C26-89E6-B0520EF2F860}"/>
                  </a:ext>
                </a:extLst>
              </p:cNvPr>
              <p:cNvGrpSpPr/>
              <p:nvPr/>
            </p:nvGrpSpPr>
            <p:grpSpPr>
              <a:xfrm>
                <a:off x="2253307" y="-1525093"/>
                <a:ext cx="11272747" cy="2818222"/>
                <a:chOff x="2253307" y="-1525093"/>
                <a:chExt cx="11272747" cy="2818222"/>
              </a:xfrm>
              <a:grpFill/>
            </p:grpSpPr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C41258B0-9622-4790-A9D1-E4CB154CD30E}"/>
                    </a:ext>
                  </a:extLst>
                </p:cNvPr>
                <p:cNvSpPr/>
                <p:nvPr/>
              </p:nvSpPr>
              <p:spPr>
                <a:xfrm>
                  <a:off x="6569801" y="562007"/>
                  <a:ext cx="386457" cy="36556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170028" y="0"/>
                      </a:lnTo>
                      <a:lnTo>
                        <a:pt x="170028" y="365561"/>
                      </a:lnTo>
                      <a:lnTo>
                        <a:pt x="340056" y="365561"/>
                      </a:lnTo>
                    </a:path>
                  </a:pathLst>
                </a:custGeom>
                <a:noFill/>
              </p:spPr>
              <p:style>
                <a:lnRef idx="2">
                  <a:schemeClr val="dk2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E2BBF781-31B9-4A2D-823E-59C68A2EB4B7}"/>
                    </a:ext>
                  </a:extLst>
                </p:cNvPr>
                <p:cNvSpPr/>
                <p:nvPr/>
              </p:nvSpPr>
              <p:spPr>
                <a:xfrm>
                  <a:off x="6569801" y="196446"/>
                  <a:ext cx="386457" cy="36556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365561"/>
                      </a:moveTo>
                      <a:lnTo>
                        <a:pt x="170028" y="365561"/>
                      </a:lnTo>
                      <a:lnTo>
                        <a:pt x="170028" y="0"/>
                      </a:lnTo>
                      <a:lnTo>
                        <a:pt x="340056" y="0"/>
                      </a:lnTo>
                    </a:path>
                  </a:pathLst>
                </a:custGeom>
                <a:noFill/>
              </p:spPr>
              <p:style>
                <a:lnRef idx="2">
                  <a:schemeClr val="dk2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6C851AB9-ADCA-4C9B-B5CE-8F3A216C2362}"/>
                    </a:ext>
                  </a:extLst>
                </p:cNvPr>
                <p:cNvSpPr/>
                <p:nvPr/>
              </p:nvSpPr>
              <p:spPr>
                <a:xfrm>
                  <a:off x="6569801" y="-580397"/>
                  <a:ext cx="386457" cy="914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45720"/>
                      </a:moveTo>
                      <a:lnTo>
                        <a:pt x="340056" y="45720"/>
                      </a:lnTo>
                    </a:path>
                  </a:pathLst>
                </a:custGeom>
                <a:grpFill/>
              </p:spPr>
              <p:style>
                <a:lnRef idx="2">
                  <a:schemeClr val="dk2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79AFA3DD-AD00-4739-A148-8F87B6F928D5}"/>
                    </a:ext>
                  </a:extLst>
                </p:cNvPr>
                <p:cNvGrpSpPr/>
                <p:nvPr/>
              </p:nvGrpSpPr>
              <p:grpSpPr>
                <a:xfrm>
                  <a:off x="2253307" y="-1525093"/>
                  <a:ext cx="11272747" cy="2818222"/>
                  <a:chOff x="2253307" y="-1525093"/>
                  <a:chExt cx="11272747" cy="2818222"/>
                </a:xfrm>
                <a:grpFill/>
              </p:grpSpPr>
              <p:sp>
                <p:nvSpPr>
                  <p:cNvPr id="229" name="Freeform: Shape 228">
                    <a:extLst>
                      <a:ext uri="{FF2B5EF4-FFF2-40B4-BE49-F238E27FC236}">
                        <a16:creationId xmlns:a16="http://schemas.microsoft.com/office/drawing/2014/main" id="{D564EE57-9DB4-4BC3-A3DB-3FBBFD9E89C4}"/>
                      </a:ext>
                    </a:extLst>
                  </p:cNvPr>
                  <p:cNvSpPr/>
                  <p:nvPr/>
                </p:nvSpPr>
                <p:spPr>
                  <a:xfrm>
                    <a:off x="11207303" y="927568"/>
                    <a:ext cx="386457" cy="3655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>
                        <a:moveTo>
                          <a:pt x="0" y="0"/>
                        </a:moveTo>
                        <a:lnTo>
                          <a:pt x="170028" y="0"/>
                        </a:lnTo>
                        <a:lnTo>
                          <a:pt x="170028" y="365561"/>
                        </a:lnTo>
                        <a:lnTo>
                          <a:pt x="340056" y="365561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30" name="Freeform: Shape 229">
                    <a:extLst>
                      <a:ext uri="{FF2B5EF4-FFF2-40B4-BE49-F238E27FC236}">
                        <a16:creationId xmlns:a16="http://schemas.microsoft.com/office/drawing/2014/main" id="{82DB4C89-E2A0-40D7-9101-661B5F73ECB4}"/>
                      </a:ext>
                    </a:extLst>
                  </p:cNvPr>
                  <p:cNvSpPr/>
                  <p:nvPr/>
                </p:nvSpPr>
                <p:spPr>
                  <a:xfrm>
                    <a:off x="11207303" y="562007"/>
                    <a:ext cx="386457" cy="3655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>
                        <a:moveTo>
                          <a:pt x="0" y="365561"/>
                        </a:moveTo>
                        <a:lnTo>
                          <a:pt x="170028" y="365561"/>
                        </a:lnTo>
                        <a:lnTo>
                          <a:pt x="170028" y="0"/>
                        </a:lnTo>
                        <a:lnTo>
                          <a:pt x="340056" y="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31" name="Freeform: Shape 230">
                    <a:extLst>
                      <a:ext uri="{FF2B5EF4-FFF2-40B4-BE49-F238E27FC236}">
                        <a16:creationId xmlns:a16="http://schemas.microsoft.com/office/drawing/2014/main" id="{FB249A61-3DD0-4C81-92D5-2CD156A6186E}"/>
                      </a:ext>
                    </a:extLst>
                  </p:cNvPr>
                  <p:cNvSpPr/>
                  <p:nvPr/>
                </p:nvSpPr>
                <p:spPr>
                  <a:xfrm>
                    <a:off x="8888552" y="881848"/>
                    <a:ext cx="386457" cy="914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>
                        <a:moveTo>
                          <a:pt x="0" y="45720"/>
                        </a:moveTo>
                        <a:lnTo>
                          <a:pt x="340056" y="45720"/>
                        </a:lnTo>
                      </a:path>
                    </a:pathLst>
                  </a:custGeom>
                  <a:grpFill/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34" name="Freeform: Shape 233">
                    <a:extLst>
                      <a:ext uri="{FF2B5EF4-FFF2-40B4-BE49-F238E27FC236}">
                        <a16:creationId xmlns:a16="http://schemas.microsoft.com/office/drawing/2014/main" id="{399DCDEE-3359-4089-87AD-FE4BEFE9E01A}"/>
                      </a:ext>
                    </a:extLst>
                  </p:cNvPr>
                  <p:cNvSpPr/>
                  <p:nvPr/>
                </p:nvSpPr>
                <p:spPr>
                  <a:xfrm>
                    <a:off x="4251049" y="-351896"/>
                    <a:ext cx="386457" cy="91390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>
                        <a:moveTo>
                          <a:pt x="0" y="0"/>
                        </a:moveTo>
                        <a:lnTo>
                          <a:pt x="170028" y="0"/>
                        </a:lnTo>
                        <a:lnTo>
                          <a:pt x="170028" y="913903"/>
                        </a:lnTo>
                        <a:lnTo>
                          <a:pt x="340056" y="913903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36" name="Freeform: Shape 235">
                    <a:extLst>
                      <a:ext uri="{FF2B5EF4-FFF2-40B4-BE49-F238E27FC236}">
                        <a16:creationId xmlns:a16="http://schemas.microsoft.com/office/drawing/2014/main" id="{D1C0E4F6-12DF-43A4-8441-BFD5E6D634F4}"/>
                      </a:ext>
                    </a:extLst>
                  </p:cNvPr>
                  <p:cNvSpPr/>
                  <p:nvPr/>
                </p:nvSpPr>
                <p:spPr>
                  <a:xfrm>
                    <a:off x="4251049" y="-534677"/>
                    <a:ext cx="386457" cy="18278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>
                        <a:moveTo>
                          <a:pt x="0" y="182780"/>
                        </a:moveTo>
                        <a:lnTo>
                          <a:pt x="170028" y="182780"/>
                        </a:lnTo>
                        <a:lnTo>
                          <a:pt x="170028" y="0"/>
                        </a:lnTo>
                        <a:lnTo>
                          <a:pt x="340056" y="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37" name="Freeform: Shape 236">
                    <a:extLst>
                      <a:ext uri="{FF2B5EF4-FFF2-40B4-BE49-F238E27FC236}">
                        <a16:creationId xmlns:a16="http://schemas.microsoft.com/office/drawing/2014/main" id="{B5CD4C7A-6FC9-4E0A-A5B2-5640809878C0}"/>
                      </a:ext>
                    </a:extLst>
                  </p:cNvPr>
                  <p:cNvSpPr/>
                  <p:nvPr/>
                </p:nvSpPr>
                <p:spPr>
                  <a:xfrm>
                    <a:off x="4251049" y="-1265799"/>
                    <a:ext cx="386457" cy="91390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>
                        <a:moveTo>
                          <a:pt x="0" y="913903"/>
                        </a:moveTo>
                        <a:lnTo>
                          <a:pt x="170028" y="913903"/>
                        </a:lnTo>
                        <a:lnTo>
                          <a:pt x="170028" y="0"/>
                        </a:lnTo>
                        <a:lnTo>
                          <a:pt x="340056" y="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40" name="Freeform: Shape 239">
                    <a:extLst>
                      <a:ext uri="{FF2B5EF4-FFF2-40B4-BE49-F238E27FC236}">
                        <a16:creationId xmlns:a16="http://schemas.microsoft.com/office/drawing/2014/main" id="{113C0D40-81B9-452E-9637-A28F28B01F1C}"/>
                      </a:ext>
                    </a:extLst>
                  </p:cNvPr>
                  <p:cNvSpPr/>
                  <p:nvPr/>
                </p:nvSpPr>
                <p:spPr>
                  <a:xfrm>
                    <a:off x="2253307" y="-611190"/>
                    <a:ext cx="2028908" cy="853520"/>
                  </a:xfrm>
                  <a:custGeom>
                    <a:avLst/>
                    <a:gdLst>
                      <a:gd name="connsiteX0" fmla="*/ 0 w 1700284"/>
                      <a:gd name="connsiteY0" fmla="*/ 0 h 518586"/>
                      <a:gd name="connsiteX1" fmla="*/ 1700284 w 1700284"/>
                      <a:gd name="connsiteY1" fmla="*/ 0 h 518586"/>
                      <a:gd name="connsiteX2" fmla="*/ 1700284 w 1700284"/>
                      <a:gd name="connsiteY2" fmla="*/ 518586 h 518586"/>
                      <a:gd name="connsiteX3" fmla="*/ 0 w 1700284"/>
                      <a:gd name="connsiteY3" fmla="*/ 518586 h 518586"/>
                      <a:gd name="connsiteX4" fmla="*/ 0 w 1700284"/>
                      <a:gd name="connsiteY4" fmla="*/ 0 h 5185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00284" h="518586">
                        <a:moveTo>
                          <a:pt x="0" y="0"/>
                        </a:moveTo>
                        <a:lnTo>
                          <a:pt x="1700284" y="0"/>
                        </a:lnTo>
                        <a:lnTo>
                          <a:pt x="1700284" y="518586"/>
                        </a:lnTo>
                        <a:lnTo>
                          <a:pt x="0" y="51858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8891" tIns="8891" rIns="8891" bIns="8891" numCol="1" spcCol="1270" anchor="ctr" anchorCtr="0">
                    <a:noAutofit/>
                  </a:bodyPr>
                  <a:lstStyle/>
                  <a:p>
                    <a:pPr algn="ctr" defTabSz="62233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600" b="1" dirty="0"/>
                      <a:t>Introduction leads to Why this Model is Relevant?</a:t>
                    </a:r>
                  </a:p>
                </p:txBody>
              </p:sp>
              <p:sp>
                <p:nvSpPr>
                  <p:cNvPr id="241" name="Freeform: Shape 240">
                    <a:extLst>
                      <a:ext uri="{FF2B5EF4-FFF2-40B4-BE49-F238E27FC236}">
                        <a16:creationId xmlns:a16="http://schemas.microsoft.com/office/drawing/2014/main" id="{F2825281-5068-43CB-8D21-BE0609D8AD69}"/>
                      </a:ext>
                    </a:extLst>
                  </p:cNvPr>
                  <p:cNvSpPr/>
                  <p:nvPr/>
                </p:nvSpPr>
                <p:spPr>
                  <a:xfrm>
                    <a:off x="4637508" y="-1525093"/>
                    <a:ext cx="1932292" cy="518586"/>
                  </a:xfrm>
                  <a:custGeom>
                    <a:avLst/>
                    <a:gdLst>
                      <a:gd name="connsiteX0" fmla="*/ 0 w 1700284"/>
                      <a:gd name="connsiteY0" fmla="*/ 0 h 518586"/>
                      <a:gd name="connsiteX1" fmla="*/ 1700284 w 1700284"/>
                      <a:gd name="connsiteY1" fmla="*/ 0 h 518586"/>
                      <a:gd name="connsiteX2" fmla="*/ 1700284 w 1700284"/>
                      <a:gd name="connsiteY2" fmla="*/ 518586 h 518586"/>
                      <a:gd name="connsiteX3" fmla="*/ 0 w 1700284"/>
                      <a:gd name="connsiteY3" fmla="*/ 518586 h 518586"/>
                      <a:gd name="connsiteX4" fmla="*/ 0 w 1700284"/>
                      <a:gd name="connsiteY4" fmla="*/ 0 h 5185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00284" h="518586">
                        <a:moveTo>
                          <a:pt x="0" y="0"/>
                        </a:moveTo>
                        <a:lnTo>
                          <a:pt x="1700284" y="0"/>
                        </a:lnTo>
                        <a:lnTo>
                          <a:pt x="1700284" y="518586"/>
                        </a:lnTo>
                        <a:lnTo>
                          <a:pt x="0" y="51858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8891" tIns="8891" rIns="8891" bIns="8891" numCol="1" spcCol="1270" anchor="ctr" anchorCtr="0">
                    <a:noAutofit/>
                  </a:bodyPr>
                  <a:lstStyle/>
                  <a:p>
                    <a:pPr algn="ctr" defTabSz="62233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600" b="1" dirty="0"/>
                      <a:t>Problem Statement</a:t>
                    </a:r>
                  </a:p>
                </p:txBody>
              </p:sp>
              <p:sp>
                <p:nvSpPr>
                  <p:cNvPr id="242" name="Freeform: Shape 241">
                    <a:extLst>
                      <a:ext uri="{FF2B5EF4-FFF2-40B4-BE49-F238E27FC236}">
                        <a16:creationId xmlns:a16="http://schemas.microsoft.com/office/drawing/2014/main" id="{DEA3C33B-4BB7-4F64-A19E-53FE22852EB5}"/>
                      </a:ext>
                    </a:extLst>
                  </p:cNvPr>
                  <p:cNvSpPr/>
                  <p:nvPr/>
                </p:nvSpPr>
                <p:spPr>
                  <a:xfrm>
                    <a:off x="4637508" y="-793970"/>
                    <a:ext cx="1932292" cy="518586"/>
                  </a:xfrm>
                  <a:custGeom>
                    <a:avLst/>
                    <a:gdLst>
                      <a:gd name="connsiteX0" fmla="*/ 0 w 1700284"/>
                      <a:gd name="connsiteY0" fmla="*/ 0 h 518586"/>
                      <a:gd name="connsiteX1" fmla="*/ 1700284 w 1700284"/>
                      <a:gd name="connsiteY1" fmla="*/ 0 h 518586"/>
                      <a:gd name="connsiteX2" fmla="*/ 1700284 w 1700284"/>
                      <a:gd name="connsiteY2" fmla="*/ 518586 h 518586"/>
                      <a:gd name="connsiteX3" fmla="*/ 0 w 1700284"/>
                      <a:gd name="connsiteY3" fmla="*/ 518586 h 518586"/>
                      <a:gd name="connsiteX4" fmla="*/ 0 w 1700284"/>
                      <a:gd name="connsiteY4" fmla="*/ 0 h 5185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00284" h="518586">
                        <a:moveTo>
                          <a:pt x="0" y="0"/>
                        </a:moveTo>
                        <a:lnTo>
                          <a:pt x="1700284" y="0"/>
                        </a:lnTo>
                        <a:lnTo>
                          <a:pt x="1700284" y="518586"/>
                        </a:lnTo>
                        <a:lnTo>
                          <a:pt x="0" y="51858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8891" tIns="8891" rIns="8891" bIns="8891" numCol="1" spcCol="1270" anchor="ctr" anchorCtr="0">
                    <a:noAutofit/>
                  </a:bodyPr>
                  <a:lstStyle/>
                  <a:p>
                    <a:pPr algn="ctr" defTabSz="62233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600" b="1" dirty="0"/>
                      <a:t>Why this model helps at all?</a:t>
                    </a:r>
                  </a:p>
                </p:txBody>
              </p:sp>
              <p:sp>
                <p:nvSpPr>
                  <p:cNvPr id="243" name="Freeform: Shape 242">
                    <a:extLst>
                      <a:ext uri="{FF2B5EF4-FFF2-40B4-BE49-F238E27FC236}">
                        <a16:creationId xmlns:a16="http://schemas.microsoft.com/office/drawing/2014/main" id="{7AF02D47-670D-4FD5-97E1-BCCE0EC7A3E4}"/>
                      </a:ext>
                    </a:extLst>
                  </p:cNvPr>
                  <p:cNvSpPr/>
                  <p:nvPr/>
                </p:nvSpPr>
                <p:spPr>
                  <a:xfrm>
                    <a:off x="6956258" y="-793970"/>
                    <a:ext cx="1932292" cy="518586"/>
                  </a:xfrm>
                  <a:custGeom>
                    <a:avLst/>
                    <a:gdLst>
                      <a:gd name="connsiteX0" fmla="*/ 0 w 1700284"/>
                      <a:gd name="connsiteY0" fmla="*/ 0 h 518586"/>
                      <a:gd name="connsiteX1" fmla="*/ 1700284 w 1700284"/>
                      <a:gd name="connsiteY1" fmla="*/ 0 h 518586"/>
                      <a:gd name="connsiteX2" fmla="*/ 1700284 w 1700284"/>
                      <a:gd name="connsiteY2" fmla="*/ 518586 h 518586"/>
                      <a:gd name="connsiteX3" fmla="*/ 0 w 1700284"/>
                      <a:gd name="connsiteY3" fmla="*/ 518586 h 518586"/>
                      <a:gd name="connsiteX4" fmla="*/ 0 w 1700284"/>
                      <a:gd name="connsiteY4" fmla="*/ 0 h 5185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00284" h="518586">
                        <a:moveTo>
                          <a:pt x="0" y="0"/>
                        </a:moveTo>
                        <a:lnTo>
                          <a:pt x="1700284" y="0"/>
                        </a:lnTo>
                        <a:lnTo>
                          <a:pt x="1700284" y="518586"/>
                        </a:lnTo>
                        <a:lnTo>
                          <a:pt x="0" y="51858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8891" tIns="8891" rIns="8891" bIns="8891" numCol="1" spcCol="1270" anchor="ctr" anchorCtr="0">
                    <a:noAutofit/>
                  </a:bodyPr>
                  <a:lstStyle/>
                  <a:p>
                    <a:pPr algn="ctr" defTabSz="62233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600" b="1" dirty="0"/>
                      <a:t>Questions to be answered</a:t>
                    </a:r>
                  </a:p>
                </p:txBody>
              </p:sp>
              <p:sp>
                <p:nvSpPr>
                  <p:cNvPr id="244" name="Freeform: Shape 243">
                    <a:extLst>
                      <a:ext uri="{FF2B5EF4-FFF2-40B4-BE49-F238E27FC236}">
                        <a16:creationId xmlns:a16="http://schemas.microsoft.com/office/drawing/2014/main" id="{5E2572F6-A72C-42FA-BE67-A674E67A1A6D}"/>
                      </a:ext>
                    </a:extLst>
                  </p:cNvPr>
                  <p:cNvSpPr/>
                  <p:nvPr/>
                </p:nvSpPr>
                <p:spPr>
                  <a:xfrm>
                    <a:off x="4637508" y="302714"/>
                    <a:ext cx="1932292" cy="518586"/>
                  </a:xfrm>
                  <a:custGeom>
                    <a:avLst/>
                    <a:gdLst>
                      <a:gd name="connsiteX0" fmla="*/ 0 w 1700284"/>
                      <a:gd name="connsiteY0" fmla="*/ 0 h 518586"/>
                      <a:gd name="connsiteX1" fmla="*/ 1700284 w 1700284"/>
                      <a:gd name="connsiteY1" fmla="*/ 0 h 518586"/>
                      <a:gd name="connsiteX2" fmla="*/ 1700284 w 1700284"/>
                      <a:gd name="connsiteY2" fmla="*/ 518586 h 518586"/>
                      <a:gd name="connsiteX3" fmla="*/ 0 w 1700284"/>
                      <a:gd name="connsiteY3" fmla="*/ 518586 h 518586"/>
                      <a:gd name="connsiteX4" fmla="*/ 0 w 1700284"/>
                      <a:gd name="connsiteY4" fmla="*/ 0 h 5185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00284" h="518586">
                        <a:moveTo>
                          <a:pt x="0" y="0"/>
                        </a:moveTo>
                        <a:lnTo>
                          <a:pt x="1700284" y="0"/>
                        </a:lnTo>
                        <a:lnTo>
                          <a:pt x="1700284" y="518586"/>
                        </a:lnTo>
                        <a:lnTo>
                          <a:pt x="0" y="51858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8891" tIns="8891" rIns="8891" bIns="8891" numCol="1" spcCol="1270" anchor="ctr" anchorCtr="0">
                    <a:noAutofit/>
                  </a:bodyPr>
                  <a:lstStyle/>
                  <a:p>
                    <a:pPr algn="ctr" defTabSz="62233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600" b="1" dirty="0"/>
                      <a:t>Background and Literature Review</a:t>
                    </a:r>
                  </a:p>
                </p:txBody>
              </p:sp>
              <p:sp>
                <p:nvSpPr>
                  <p:cNvPr id="245" name="Freeform: Shape 244">
                    <a:extLst>
                      <a:ext uri="{FF2B5EF4-FFF2-40B4-BE49-F238E27FC236}">
                        <a16:creationId xmlns:a16="http://schemas.microsoft.com/office/drawing/2014/main" id="{03513F15-B5B9-4FE6-9EAE-9ACC68AEA5E9}"/>
                      </a:ext>
                    </a:extLst>
                  </p:cNvPr>
                  <p:cNvSpPr/>
                  <p:nvPr/>
                </p:nvSpPr>
                <p:spPr>
                  <a:xfrm>
                    <a:off x="6956258" y="-62848"/>
                    <a:ext cx="1932292" cy="518586"/>
                  </a:xfrm>
                  <a:custGeom>
                    <a:avLst/>
                    <a:gdLst>
                      <a:gd name="connsiteX0" fmla="*/ 0 w 1700284"/>
                      <a:gd name="connsiteY0" fmla="*/ 0 h 518586"/>
                      <a:gd name="connsiteX1" fmla="*/ 1700284 w 1700284"/>
                      <a:gd name="connsiteY1" fmla="*/ 0 h 518586"/>
                      <a:gd name="connsiteX2" fmla="*/ 1700284 w 1700284"/>
                      <a:gd name="connsiteY2" fmla="*/ 518586 h 518586"/>
                      <a:gd name="connsiteX3" fmla="*/ 0 w 1700284"/>
                      <a:gd name="connsiteY3" fmla="*/ 518586 h 518586"/>
                      <a:gd name="connsiteX4" fmla="*/ 0 w 1700284"/>
                      <a:gd name="connsiteY4" fmla="*/ 0 h 5185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00284" h="518586">
                        <a:moveTo>
                          <a:pt x="0" y="0"/>
                        </a:moveTo>
                        <a:lnTo>
                          <a:pt x="1700284" y="0"/>
                        </a:lnTo>
                        <a:lnTo>
                          <a:pt x="1700284" y="518586"/>
                        </a:lnTo>
                        <a:lnTo>
                          <a:pt x="0" y="51858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8891" tIns="8891" rIns="8891" bIns="8891" numCol="1" spcCol="1270" anchor="ctr" anchorCtr="0">
                    <a:noAutofit/>
                  </a:bodyPr>
                  <a:lstStyle/>
                  <a:p>
                    <a:pPr algn="ctr" defTabSz="62233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600" b="1" dirty="0"/>
                      <a:t>Very relevant papers or projects</a:t>
                    </a:r>
                  </a:p>
                </p:txBody>
              </p:sp>
              <p:sp>
                <p:nvSpPr>
                  <p:cNvPr id="246" name="Freeform: Shape 245">
                    <a:extLst>
                      <a:ext uri="{FF2B5EF4-FFF2-40B4-BE49-F238E27FC236}">
                        <a16:creationId xmlns:a16="http://schemas.microsoft.com/office/drawing/2014/main" id="{1A18040D-0188-4BE4-BA58-58F0EECDDF26}"/>
                      </a:ext>
                    </a:extLst>
                  </p:cNvPr>
                  <p:cNvSpPr/>
                  <p:nvPr/>
                </p:nvSpPr>
                <p:spPr>
                  <a:xfrm>
                    <a:off x="6956258" y="668275"/>
                    <a:ext cx="1932292" cy="518586"/>
                  </a:xfrm>
                  <a:custGeom>
                    <a:avLst/>
                    <a:gdLst>
                      <a:gd name="connsiteX0" fmla="*/ 0 w 1700284"/>
                      <a:gd name="connsiteY0" fmla="*/ 0 h 518586"/>
                      <a:gd name="connsiteX1" fmla="*/ 1700284 w 1700284"/>
                      <a:gd name="connsiteY1" fmla="*/ 0 h 518586"/>
                      <a:gd name="connsiteX2" fmla="*/ 1700284 w 1700284"/>
                      <a:gd name="connsiteY2" fmla="*/ 518586 h 518586"/>
                      <a:gd name="connsiteX3" fmla="*/ 0 w 1700284"/>
                      <a:gd name="connsiteY3" fmla="*/ 518586 h 518586"/>
                      <a:gd name="connsiteX4" fmla="*/ 0 w 1700284"/>
                      <a:gd name="connsiteY4" fmla="*/ 0 h 5185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00284" h="518586">
                        <a:moveTo>
                          <a:pt x="0" y="0"/>
                        </a:moveTo>
                        <a:lnTo>
                          <a:pt x="1700284" y="0"/>
                        </a:lnTo>
                        <a:lnTo>
                          <a:pt x="1700284" y="518586"/>
                        </a:lnTo>
                        <a:lnTo>
                          <a:pt x="0" y="51858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8891" tIns="8891" rIns="8891" bIns="8891" numCol="1" spcCol="1270" anchor="ctr" anchorCtr="0">
                    <a:noAutofit/>
                  </a:bodyPr>
                  <a:lstStyle/>
                  <a:p>
                    <a:pPr algn="ctr" defTabSz="62233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600" b="1" dirty="0"/>
                      <a:t>Literature Review</a:t>
                    </a:r>
                  </a:p>
                </p:txBody>
              </p:sp>
              <p:sp>
                <p:nvSpPr>
                  <p:cNvPr id="247" name="Freeform: Shape 246">
                    <a:extLst>
                      <a:ext uri="{FF2B5EF4-FFF2-40B4-BE49-F238E27FC236}">
                        <a16:creationId xmlns:a16="http://schemas.microsoft.com/office/drawing/2014/main" id="{082C2236-838F-42CE-BEF1-E6C74ADA985F}"/>
                      </a:ext>
                    </a:extLst>
                  </p:cNvPr>
                  <p:cNvSpPr/>
                  <p:nvPr/>
                </p:nvSpPr>
                <p:spPr>
                  <a:xfrm>
                    <a:off x="9275010" y="668275"/>
                    <a:ext cx="1932292" cy="518586"/>
                  </a:xfrm>
                  <a:custGeom>
                    <a:avLst/>
                    <a:gdLst>
                      <a:gd name="connsiteX0" fmla="*/ 0 w 1700284"/>
                      <a:gd name="connsiteY0" fmla="*/ 0 h 518586"/>
                      <a:gd name="connsiteX1" fmla="*/ 1700284 w 1700284"/>
                      <a:gd name="connsiteY1" fmla="*/ 0 h 518586"/>
                      <a:gd name="connsiteX2" fmla="*/ 1700284 w 1700284"/>
                      <a:gd name="connsiteY2" fmla="*/ 518586 h 518586"/>
                      <a:gd name="connsiteX3" fmla="*/ 0 w 1700284"/>
                      <a:gd name="connsiteY3" fmla="*/ 518586 h 518586"/>
                      <a:gd name="connsiteX4" fmla="*/ 0 w 1700284"/>
                      <a:gd name="connsiteY4" fmla="*/ 0 h 5185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00284" h="518586">
                        <a:moveTo>
                          <a:pt x="0" y="0"/>
                        </a:moveTo>
                        <a:lnTo>
                          <a:pt x="1700284" y="0"/>
                        </a:lnTo>
                        <a:lnTo>
                          <a:pt x="1700284" y="518586"/>
                        </a:lnTo>
                        <a:lnTo>
                          <a:pt x="0" y="51858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8891" tIns="8891" rIns="8891" bIns="8891" numCol="1" spcCol="1270" anchor="ctr" anchorCtr="0">
                    <a:noAutofit/>
                  </a:bodyPr>
                  <a:lstStyle/>
                  <a:p>
                    <a:pPr algn="ctr" defTabSz="62233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b="1" dirty="0"/>
                      <a:t>Papers By Topic</a:t>
                    </a:r>
                  </a:p>
                </p:txBody>
              </p:sp>
              <p:sp>
                <p:nvSpPr>
                  <p:cNvPr id="248" name="Freeform: Shape 247">
                    <a:extLst>
                      <a:ext uri="{FF2B5EF4-FFF2-40B4-BE49-F238E27FC236}">
                        <a16:creationId xmlns:a16="http://schemas.microsoft.com/office/drawing/2014/main" id="{B9C6589C-DE4B-48B6-A3C4-DBED3D8BEBF8}"/>
                      </a:ext>
                    </a:extLst>
                  </p:cNvPr>
                  <p:cNvSpPr/>
                  <p:nvPr/>
                </p:nvSpPr>
                <p:spPr>
                  <a:xfrm>
                    <a:off x="11593762" y="302714"/>
                    <a:ext cx="1932292" cy="518586"/>
                  </a:xfrm>
                  <a:custGeom>
                    <a:avLst/>
                    <a:gdLst>
                      <a:gd name="connsiteX0" fmla="*/ 0 w 1700284"/>
                      <a:gd name="connsiteY0" fmla="*/ 0 h 518586"/>
                      <a:gd name="connsiteX1" fmla="*/ 1700284 w 1700284"/>
                      <a:gd name="connsiteY1" fmla="*/ 0 h 518586"/>
                      <a:gd name="connsiteX2" fmla="*/ 1700284 w 1700284"/>
                      <a:gd name="connsiteY2" fmla="*/ 518586 h 518586"/>
                      <a:gd name="connsiteX3" fmla="*/ 0 w 1700284"/>
                      <a:gd name="connsiteY3" fmla="*/ 518586 h 518586"/>
                      <a:gd name="connsiteX4" fmla="*/ 0 w 1700284"/>
                      <a:gd name="connsiteY4" fmla="*/ 0 h 5185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00284" h="518586">
                        <a:moveTo>
                          <a:pt x="0" y="0"/>
                        </a:moveTo>
                        <a:lnTo>
                          <a:pt x="1700284" y="0"/>
                        </a:lnTo>
                        <a:lnTo>
                          <a:pt x="1700284" y="518586"/>
                        </a:lnTo>
                        <a:lnTo>
                          <a:pt x="0" y="51858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8891" tIns="8891" rIns="8891" bIns="8891" numCol="1" spcCol="1270" anchor="ctr" anchorCtr="0">
                    <a:noAutofit/>
                  </a:bodyPr>
                  <a:lstStyle/>
                  <a:p>
                    <a:pPr algn="ctr" defTabSz="62233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401" b="1" dirty="0"/>
                      <a:t>ABM and Hybrid Models</a:t>
                    </a:r>
                  </a:p>
                </p:txBody>
              </p:sp>
            </p:grpSp>
          </p:grp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F97A144E-7BBE-477B-89D5-135F19B788F1}"/>
                  </a:ext>
                </a:extLst>
              </p:cNvPr>
              <p:cNvSpPr/>
              <p:nvPr/>
            </p:nvSpPr>
            <p:spPr>
              <a:xfrm>
                <a:off x="11593762" y="1033836"/>
                <a:ext cx="1932292" cy="518586"/>
              </a:xfrm>
              <a:custGeom>
                <a:avLst/>
                <a:gdLst>
                  <a:gd name="connsiteX0" fmla="*/ 0 w 1700284"/>
                  <a:gd name="connsiteY0" fmla="*/ 0 h 518586"/>
                  <a:gd name="connsiteX1" fmla="*/ 1700284 w 1700284"/>
                  <a:gd name="connsiteY1" fmla="*/ 0 h 518586"/>
                  <a:gd name="connsiteX2" fmla="*/ 1700284 w 1700284"/>
                  <a:gd name="connsiteY2" fmla="*/ 518586 h 518586"/>
                  <a:gd name="connsiteX3" fmla="*/ 0 w 1700284"/>
                  <a:gd name="connsiteY3" fmla="*/ 518586 h 518586"/>
                  <a:gd name="connsiteX4" fmla="*/ 0 w 1700284"/>
                  <a:gd name="connsiteY4" fmla="*/ 0 h 51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0284" h="518586">
                    <a:moveTo>
                      <a:pt x="0" y="0"/>
                    </a:moveTo>
                    <a:lnTo>
                      <a:pt x="1700284" y="0"/>
                    </a:lnTo>
                    <a:lnTo>
                      <a:pt x="1700284" y="518586"/>
                    </a:lnTo>
                    <a:lnTo>
                      <a:pt x="0" y="5185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891" tIns="8891" rIns="8891" bIns="8891" numCol="1" spcCol="1270" anchor="ctr" anchorCtr="0">
                <a:noAutofit/>
              </a:bodyPr>
              <a:lstStyle/>
              <a:p>
                <a:pPr algn="ctr" defTabSz="62233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1" b="1" dirty="0"/>
                  <a:t>Etc..</a:t>
                </a:r>
              </a:p>
            </p:txBody>
          </p:sp>
        </p:grp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BE61D78-DB5C-4AAC-B88E-78B0CC521C9C}"/>
                </a:ext>
              </a:extLst>
            </p:cNvPr>
            <p:cNvSpPr/>
            <p:nvPr/>
          </p:nvSpPr>
          <p:spPr>
            <a:xfrm>
              <a:off x="10949343" y="-2505707"/>
              <a:ext cx="1932292" cy="518586"/>
            </a:xfrm>
            <a:custGeom>
              <a:avLst/>
              <a:gdLst>
                <a:gd name="connsiteX0" fmla="*/ 0 w 1700284"/>
                <a:gd name="connsiteY0" fmla="*/ 0 h 518586"/>
                <a:gd name="connsiteX1" fmla="*/ 1700284 w 1700284"/>
                <a:gd name="connsiteY1" fmla="*/ 0 h 518586"/>
                <a:gd name="connsiteX2" fmla="*/ 1700284 w 1700284"/>
                <a:gd name="connsiteY2" fmla="*/ 518586 h 518586"/>
                <a:gd name="connsiteX3" fmla="*/ 0 w 1700284"/>
                <a:gd name="connsiteY3" fmla="*/ 518586 h 518586"/>
                <a:gd name="connsiteX4" fmla="*/ 0 w 1700284"/>
                <a:gd name="connsiteY4" fmla="*/ 0 h 51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0284" h="518586">
                  <a:moveTo>
                    <a:pt x="0" y="0"/>
                  </a:moveTo>
                  <a:lnTo>
                    <a:pt x="1700284" y="0"/>
                  </a:lnTo>
                  <a:lnTo>
                    <a:pt x="1700284" y="518586"/>
                  </a:lnTo>
                  <a:lnTo>
                    <a:pt x="0" y="518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1" tIns="8891" rIns="8891" bIns="8891" numCol="1" spcCol="1270" anchor="ctr" anchorCtr="0">
              <a:noAutofit/>
            </a:bodyPr>
            <a:lstStyle/>
            <a:p>
              <a:pPr algn="ctr" defTabSz="62233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1" b="1" dirty="0"/>
                <a:t>Transportation Asset Management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F185E8B-E241-4665-8467-8C171300E5BF}"/>
                </a:ext>
              </a:extLst>
            </p:cNvPr>
            <p:cNvCxnSpPr>
              <a:cxnSpLocks/>
            </p:cNvCxnSpPr>
            <p:nvPr/>
          </p:nvCxnSpPr>
          <p:spPr>
            <a:xfrm>
              <a:off x="10732301" y="-2246414"/>
              <a:ext cx="217651" cy="0"/>
            </a:xfrm>
            <a:prstGeom prst="line">
              <a:avLst/>
            </a:prstGeom>
            <a:grpFill/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DD6F05D-9D29-4449-838F-02E66313A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2301" y="-2246773"/>
              <a:ext cx="0" cy="760649"/>
            </a:xfrm>
            <a:prstGeom prst="line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D69BCFE8-4816-4E08-A957-8624EC0456F3}"/>
              </a:ext>
            </a:extLst>
          </p:cNvPr>
          <p:cNvSpPr/>
          <p:nvPr/>
        </p:nvSpPr>
        <p:spPr>
          <a:xfrm rot="10800000">
            <a:off x="-16372" y="-588660"/>
            <a:ext cx="1146054" cy="10341128"/>
          </a:xfrm>
          <a:custGeom>
            <a:avLst/>
            <a:gdLst>
              <a:gd name="connsiteX0" fmla="*/ 0 w 1700284"/>
              <a:gd name="connsiteY0" fmla="*/ 0 h 518586"/>
              <a:gd name="connsiteX1" fmla="*/ 1700284 w 1700284"/>
              <a:gd name="connsiteY1" fmla="*/ 0 h 518586"/>
              <a:gd name="connsiteX2" fmla="*/ 1700284 w 1700284"/>
              <a:gd name="connsiteY2" fmla="*/ 518586 h 518586"/>
              <a:gd name="connsiteX3" fmla="*/ 0 w 1700284"/>
              <a:gd name="connsiteY3" fmla="*/ 518586 h 518586"/>
              <a:gd name="connsiteX4" fmla="*/ 0 w 1700284"/>
              <a:gd name="connsiteY4" fmla="*/ 0 h 51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284" h="518586">
                <a:moveTo>
                  <a:pt x="0" y="0"/>
                </a:moveTo>
                <a:lnTo>
                  <a:pt x="1700284" y="0"/>
                </a:lnTo>
                <a:lnTo>
                  <a:pt x="1700284" y="518586"/>
                </a:lnTo>
                <a:lnTo>
                  <a:pt x="0" y="518586"/>
                </a:lnTo>
                <a:lnTo>
                  <a:pt x="0" y="0"/>
                </a:lnTo>
                <a:close/>
              </a:path>
            </a:pathLst>
          </a:custGeom>
          <a:pattFill prst="pct10">
            <a:fgClr>
              <a:srgbClr val="FF0000"/>
            </a:fgClr>
            <a:bgClr>
              <a:schemeClr val="bg1"/>
            </a:bgClr>
          </a:pattFill>
          <a:ln w="31750"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vert" wrap="square" lIns="8891" tIns="8891" rIns="8891" bIns="8891" numCol="1" spcCol="1270" anchor="ctr" anchorCtr="0">
            <a:noAutofit/>
          </a:bodyPr>
          <a:lstStyle/>
          <a:p>
            <a:pPr algn="ctr" defTabSz="62233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5400" b="1" dirty="0">
                <a:solidFill>
                  <a:schemeClr val="tx1"/>
                </a:solidFill>
              </a:rPr>
              <a:t>Hybrid ABM of Infrastructure AM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6521E2-28D9-4319-BB84-A272A361051F}"/>
              </a:ext>
            </a:extLst>
          </p:cNvPr>
          <p:cNvGrpSpPr/>
          <p:nvPr/>
        </p:nvGrpSpPr>
        <p:grpSpPr>
          <a:xfrm>
            <a:off x="1415662" y="4895267"/>
            <a:ext cx="11627652" cy="4817018"/>
            <a:chOff x="1498611" y="4426042"/>
            <a:chExt cx="11627652" cy="4817018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3BA8B14F-2F38-4FFF-9ACE-F8DA23A05D6A}"/>
                </a:ext>
              </a:extLst>
            </p:cNvPr>
            <p:cNvSpPr/>
            <p:nvPr/>
          </p:nvSpPr>
          <p:spPr>
            <a:xfrm>
              <a:off x="1498611" y="4426042"/>
              <a:ext cx="11627652" cy="4817018"/>
            </a:xfrm>
            <a:prstGeom prst="roundRect">
              <a:avLst/>
            </a:prstGeom>
            <a:pattFill prst="pct75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577B49D-AB6D-417E-B34E-F9F093DC03A6}"/>
                </a:ext>
              </a:extLst>
            </p:cNvPr>
            <p:cNvGrpSpPr/>
            <p:nvPr/>
          </p:nvGrpSpPr>
          <p:grpSpPr>
            <a:xfrm>
              <a:off x="1599089" y="4571987"/>
              <a:ext cx="11217099" cy="4623646"/>
              <a:chOff x="2308955" y="5634143"/>
              <a:chExt cx="11217099" cy="4623646"/>
            </a:xfrm>
          </p:grpSpPr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0BF28F19-796A-465D-BC25-4EC01803A70D}"/>
                  </a:ext>
                </a:extLst>
              </p:cNvPr>
              <p:cNvSpPr/>
              <p:nvPr/>
            </p:nvSpPr>
            <p:spPr>
              <a:xfrm>
                <a:off x="8888552" y="9655318"/>
                <a:ext cx="386457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340056" y="45720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828ED842-DE93-4A07-9575-C19BBDDC5F96}"/>
                  </a:ext>
                </a:extLst>
              </p:cNvPr>
              <p:cNvSpPr/>
              <p:nvPr/>
            </p:nvSpPr>
            <p:spPr>
              <a:xfrm>
                <a:off x="6569801" y="8787135"/>
                <a:ext cx="386457" cy="913903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170028" y="0"/>
                    </a:lnTo>
                    <a:lnTo>
                      <a:pt x="170028" y="913903"/>
                    </a:lnTo>
                    <a:lnTo>
                      <a:pt x="340056" y="913903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FF1B1C38-EF9C-42D9-96AA-CA16F6CD37B8}"/>
                  </a:ext>
                </a:extLst>
              </p:cNvPr>
              <p:cNvSpPr/>
              <p:nvPr/>
            </p:nvSpPr>
            <p:spPr>
              <a:xfrm>
                <a:off x="11207303" y="8924196"/>
                <a:ext cx="386457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340056" y="45720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CB650FEE-E3F1-411E-8989-DE5423BC4EDC}"/>
                  </a:ext>
                </a:extLst>
              </p:cNvPr>
              <p:cNvSpPr/>
              <p:nvPr/>
            </p:nvSpPr>
            <p:spPr>
              <a:xfrm>
                <a:off x="8888552" y="8604355"/>
                <a:ext cx="386457" cy="36556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170028" y="0"/>
                    </a:lnTo>
                    <a:lnTo>
                      <a:pt x="170028" y="365561"/>
                    </a:lnTo>
                    <a:lnTo>
                      <a:pt x="340056" y="365561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26B516EE-27AF-4724-9D20-4B8567665046}"/>
                  </a:ext>
                </a:extLst>
              </p:cNvPr>
              <p:cNvSpPr/>
              <p:nvPr/>
            </p:nvSpPr>
            <p:spPr>
              <a:xfrm>
                <a:off x="11207303" y="8193073"/>
                <a:ext cx="386457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340056" y="45720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9CA197D7-87B0-45B2-9EF6-359546955471}"/>
                  </a:ext>
                </a:extLst>
              </p:cNvPr>
              <p:cNvSpPr/>
              <p:nvPr/>
            </p:nvSpPr>
            <p:spPr>
              <a:xfrm>
                <a:off x="8888552" y="8238793"/>
                <a:ext cx="386457" cy="36556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365561"/>
                    </a:moveTo>
                    <a:lnTo>
                      <a:pt x="170028" y="365561"/>
                    </a:lnTo>
                    <a:lnTo>
                      <a:pt x="170028" y="0"/>
                    </a:lnTo>
                    <a:lnTo>
                      <a:pt x="340056" y="0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347DB7D1-FB5A-455C-A5BB-F42F1A8298BA}"/>
                  </a:ext>
                </a:extLst>
              </p:cNvPr>
              <p:cNvSpPr/>
              <p:nvPr/>
            </p:nvSpPr>
            <p:spPr>
              <a:xfrm>
                <a:off x="6569801" y="8604355"/>
                <a:ext cx="386457" cy="18278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82780"/>
                    </a:moveTo>
                    <a:lnTo>
                      <a:pt x="170028" y="182780"/>
                    </a:lnTo>
                    <a:lnTo>
                      <a:pt x="170028" y="0"/>
                    </a:lnTo>
                    <a:lnTo>
                      <a:pt x="340056" y="0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B4506F4D-79B3-41FC-A6A8-59B89CE4064E}"/>
                  </a:ext>
                </a:extLst>
              </p:cNvPr>
              <p:cNvSpPr/>
              <p:nvPr/>
            </p:nvSpPr>
            <p:spPr>
              <a:xfrm>
                <a:off x="6569801" y="7873232"/>
                <a:ext cx="386457" cy="913903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913903"/>
                    </a:moveTo>
                    <a:lnTo>
                      <a:pt x="170028" y="913903"/>
                    </a:lnTo>
                    <a:lnTo>
                      <a:pt x="170028" y="0"/>
                    </a:lnTo>
                    <a:lnTo>
                      <a:pt x="340056" y="0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32F86A3D-668D-448B-BFAB-CDC280DA24A8}"/>
                  </a:ext>
                </a:extLst>
              </p:cNvPr>
              <p:cNvSpPr/>
              <p:nvPr/>
            </p:nvSpPr>
            <p:spPr>
              <a:xfrm>
                <a:off x="4251049" y="7416280"/>
                <a:ext cx="386457" cy="137085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170028" y="0"/>
                    </a:lnTo>
                    <a:lnTo>
                      <a:pt x="170028" y="1370854"/>
                    </a:lnTo>
                    <a:lnTo>
                      <a:pt x="340056" y="1370854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E8BC38D0-3A38-4AD5-9B95-ECC0B2B9222D}"/>
                  </a:ext>
                </a:extLst>
              </p:cNvPr>
              <p:cNvSpPr/>
              <p:nvPr/>
            </p:nvSpPr>
            <p:spPr>
              <a:xfrm>
                <a:off x="11207303" y="6776548"/>
                <a:ext cx="386457" cy="73112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170028" y="0"/>
                    </a:lnTo>
                    <a:lnTo>
                      <a:pt x="170028" y="731122"/>
                    </a:lnTo>
                    <a:lnTo>
                      <a:pt x="340056" y="731122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749FC330-19A0-4C55-AAAD-1E71C22F06C7}"/>
                  </a:ext>
                </a:extLst>
              </p:cNvPr>
              <p:cNvSpPr/>
              <p:nvPr/>
            </p:nvSpPr>
            <p:spPr>
              <a:xfrm>
                <a:off x="11207303" y="6730828"/>
                <a:ext cx="386457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340056" y="45720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3865744F-97F5-468B-9540-E44BF53412C0}"/>
                  </a:ext>
                </a:extLst>
              </p:cNvPr>
              <p:cNvSpPr/>
              <p:nvPr/>
            </p:nvSpPr>
            <p:spPr>
              <a:xfrm>
                <a:off x="11207303" y="6045426"/>
                <a:ext cx="386457" cy="73112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731122"/>
                    </a:moveTo>
                    <a:lnTo>
                      <a:pt x="170028" y="731122"/>
                    </a:lnTo>
                    <a:lnTo>
                      <a:pt x="170028" y="0"/>
                    </a:lnTo>
                    <a:lnTo>
                      <a:pt x="340056" y="0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CCC4745-A174-4012-BF25-6CED0785238F}"/>
                  </a:ext>
                </a:extLst>
              </p:cNvPr>
              <p:cNvSpPr/>
              <p:nvPr/>
            </p:nvSpPr>
            <p:spPr>
              <a:xfrm>
                <a:off x="8888552" y="6730828"/>
                <a:ext cx="386457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340056" y="45720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1C2015D1-59AB-49D2-A4EC-0F8A349BB941}"/>
                  </a:ext>
                </a:extLst>
              </p:cNvPr>
              <p:cNvSpPr/>
              <p:nvPr/>
            </p:nvSpPr>
            <p:spPr>
              <a:xfrm>
                <a:off x="6569801" y="6730828"/>
                <a:ext cx="386457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340056" y="45720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66C475CD-56E0-4B49-B27D-717A9AB03A0F}"/>
                  </a:ext>
                </a:extLst>
              </p:cNvPr>
              <p:cNvSpPr/>
              <p:nvPr/>
            </p:nvSpPr>
            <p:spPr>
              <a:xfrm>
                <a:off x="4251049" y="6776548"/>
                <a:ext cx="386457" cy="63973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639732"/>
                    </a:moveTo>
                    <a:lnTo>
                      <a:pt x="170028" y="639732"/>
                    </a:lnTo>
                    <a:lnTo>
                      <a:pt x="170028" y="0"/>
                    </a:lnTo>
                    <a:lnTo>
                      <a:pt x="340056" y="0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ED9E7DC1-BCBC-4F4D-B6B1-2E845AE9BB21}"/>
                  </a:ext>
                </a:extLst>
              </p:cNvPr>
              <p:cNvSpPr/>
              <p:nvPr/>
            </p:nvSpPr>
            <p:spPr>
              <a:xfrm>
                <a:off x="4251049" y="6045426"/>
                <a:ext cx="386457" cy="137085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370854"/>
                    </a:moveTo>
                    <a:lnTo>
                      <a:pt x="170028" y="1370854"/>
                    </a:lnTo>
                    <a:lnTo>
                      <a:pt x="170028" y="0"/>
                    </a:lnTo>
                    <a:lnTo>
                      <a:pt x="340056" y="0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AF774BCF-3E1F-462F-8A43-B112FA1D0ED5}"/>
                  </a:ext>
                </a:extLst>
              </p:cNvPr>
              <p:cNvSpPr/>
              <p:nvPr/>
            </p:nvSpPr>
            <p:spPr>
              <a:xfrm>
                <a:off x="2308955" y="7009236"/>
                <a:ext cx="2041992" cy="724654"/>
              </a:xfrm>
              <a:custGeom>
                <a:avLst/>
                <a:gdLst>
                  <a:gd name="connsiteX0" fmla="*/ 0 w 1700284"/>
                  <a:gd name="connsiteY0" fmla="*/ 0 h 518586"/>
                  <a:gd name="connsiteX1" fmla="*/ 1700284 w 1700284"/>
                  <a:gd name="connsiteY1" fmla="*/ 0 h 518586"/>
                  <a:gd name="connsiteX2" fmla="*/ 1700284 w 1700284"/>
                  <a:gd name="connsiteY2" fmla="*/ 518586 h 518586"/>
                  <a:gd name="connsiteX3" fmla="*/ 0 w 1700284"/>
                  <a:gd name="connsiteY3" fmla="*/ 518586 h 518586"/>
                  <a:gd name="connsiteX4" fmla="*/ 0 w 1700284"/>
                  <a:gd name="connsiteY4" fmla="*/ 0 h 51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0284" h="518586">
                    <a:moveTo>
                      <a:pt x="0" y="0"/>
                    </a:moveTo>
                    <a:lnTo>
                      <a:pt x="1700284" y="0"/>
                    </a:lnTo>
                    <a:lnTo>
                      <a:pt x="1700284" y="518586"/>
                    </a:lnTo>
                    <a:lnTo>
                      <a:pt x="0" y="5185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891" tIns="8891" rIns="8891" bIns="8891" numCol="1" spcCol="1270" anchor="ctr" anchorCtr="0">
                <a:noAutofit/>
              </a:bodyPr>
              <a:lstStyle/>
              <a:p>
                <a:pPr algn="ctr" defTabSz="62233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dirty="0"/>
                  <a:t>Infrastructure Asset Own Agent</a:t>
                </a: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0BD7FC1B-D5B3-46DB-A0EF-04B5671A0966}"/>
                  </a:ext>
                </a:extLst>
              </p:cNvPr>
              <p:cNvSpPr/>
              <p:nvPr/>
            </p:nvSpPr>
            <p:spPr>
              <a:xfrm>
                <a:off x="4637508" y="5634143"/>
                <a:ext cx="1932292" cy="797519"/>
              </a:xfrm>
              <a:custGeom>
                <a:avLst/>
                <a:gdLst>
                  <a:gd name="connsiteX0" fmla="*/ 0 w 1700284"/>
                  <a:gd name="connsiteY0" fmla="*/ 0 h 518586"/>
                  <a:gd name="connsiteX1" fmla="*/ 1700284 w 1700284"/>
                  <a:gd name="connsiteY1" fmla="*/ 0 h 518586"/>
                  <a:gd name="connsiteX2" fmla="*/ 1700284 w 1700284"/>
                  <a:gd name="connsiteY2" fmla="*/ 518586 h 518586"/>
                  <a:gd name="connsiteX3" fmla="*/ 0 w 1700284"/>
                  <a:gd name="connsiteY3" fmla="*/ 518586 h 518586"/>
                  <a:gd name="connsiteX4" fmla="*/ 0 w 1700284"/>
                  <a:gd name="connsiteY4" fmla="*/ 0 h 51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0284" h="518586">
                    <a:moveTo>
                      <a:pt x="0" y="0"/>
                    </a:moveTo>
                    <a:lnTo>
                      <a:pt x="1700284" y="0"/>
                    </a:lnTo>
                    <a:lnTo>
                      <a:pt x="1700284" y="518586"/>
                    </a:lnTo>
                    <a:lnTo>
                      <a:pt x="0" y="5185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891" tIns="8891" rIns="8891" bIns="8891" numCol="1" spcCol="1270" anchor="ctr" anchorCtr="0">
                <a:noAutofit/>
              </a:bodyPr>
              <a:lstStyle/>
              <a:p>
                <a:pPr algn="ctr" defTabSz="62233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i="1" dirty="0"/>
                  <a:t>Description of Owner Agent Purpose Capabilities</a:t>
                </a: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2409DAF7-7B05-42BD-A954-089696E5DC57}"/>
                  </a:ext>
                </a:extLst>
              </p:cNvPr>
              <p:cNvSpPr/>
              <p:nvPr/>
            </p:nvSpPr>
            <p:spPr>
              <a:xfrm>
                <a:off x="4637508" y="6517254"/>
                <a:ext cx="1932292" cy="731122"/>
              </a:xfrm>
              <a:custGeom>
                <a:avLst/>
                <a:gdLst>
                  <a:gd name="connsiteX0" fmla="*/ 0 w 1700284"/>
                  <a:gd name="connsiteY0" fmla="*/ 0 h 518586"/>
                  <a:gd name="connsiteX1" fmla="*/ 1700284 w 1700284"/>
                  <a:gd name="connsiteY1" fmla="*/ 0 h 518586"/>
                  <a:gd name="connsiteX2" fmla="*/ 1700284 w 1700284"/>
                  <a:gd name="connsiteY2" fmla="*/ 518586 h 518586"/>
                  <a:gd name="connsiteX3" fmla="*/ 0 w 1700284"/>
                  <a:gd name="connsiteY3" fmla="*/ 518586 h 518586"/>
                  <a:gd name="connsiteX4" fmla="*/ 0 w 1700284"/>
                  <a:gd name="connsiteY4" fmla="*/ 0 h 51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0284" h="518586">
                    <a:moveTo>
                      <a:pt x="0" y="0"/>
                    </a:moveTo>
                    <a:lnTo>
                      <a:pt x="1700284" y="0"/>
                    </a:lnTo>
                    <a:lnTo>
                      <a:pt x="1700284" y="518586"/>
                    </a:lnTo>
                    <a:lnTo>
                      <a:pt x="0" y="5185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891" tIns="8891" rIns="8891" bIns="8891" numCol="1" spcCol="1270" anchor="ctr" anchorCtr="0">
                <a:noAutofit/>
              </a:bodyPr>
              <a:lstStyle/>
              <a:p>
                <a:pPr algn="ctr" defTabSz="62233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/>
                  <a:t>Operation Research Scheduling Decision Module</a:t>
                </a: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BBF641F4-CB9C-4293-B346-51FA019E904F}"/>
                  </a:ext>
                </a:extLst>
              </p:cNvPr>
              <p:cNvSpPr/>
              <p:nvPr/>
            </p:nvSpPr>
            <p:spPr>
              <a:xfrm>
                <a:off x="6956258" y="6431663"/>
                <a:ext cx="1932292" cy="770994"/>
              </a:xfrm>
              <a:custGeom>
                <a:avLst/>
                <a:gdLst>
                  <a:gd name="connsiteX0" fmla="*/ 0 w 1700284"/>
                  <a:gd name="connsiteY0" fmla="*/ 0 h 518586"/>
                  <a:gd name="connsiteX1" fmla="*/ 1700284 w 1700284"/>
                  <a:gd name="connsiteY1" fmla="*/ 0 h 518586"/>
                  <a:gd name="connsiteX2" fmla="*/ 1700284 w 1700284"/>
                  <a:gd name="connsiteY2" fmla="*/ 518586 h 518586"/>
                  <a:gd name="connsiteX3" fmla="*/ 0 w 1700284"/>
                  <a:gd name="connsiteY3" fmla="*/ 518586 h 518586"/>
                  <a:gd name="connsiteX4" fmla="*/ 0 w 1700284"/>
                  <a:gd name="connsiteY4" fmla="*/ 0 h 51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0284" h="518586">
                    <a:moveTo>
                      <a:pt x="0" y="0"/>
                    </a:moveTo>
                    <a:lnTo>
                      <a:pt x="1700284" y="0"/>
                    </a:lnTo>
                    <a:lnTo>
                      <a:pt x="1700284" y="518586"/>
                    </a:lnTo>
                    <a:lnTo>
                      <a:pt x="0" y="5185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891" tIns="8891" rIns="8891" bIns="8891" numCol="1" spcCol="1270" anchor="ctr" anchorCtr="0">
                <a:noAutofit/>
              </a:bodyPr>
              <a:lstStyle/>
              <a:p>
                <a:pPr algn="ctr" defTabSz="62233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/>
                  <a:t>Description of how the schedule will be made inputs outputs</a:t>
                </a: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D8B5FA8F-37DF-443D-80C9-C1E45886FE98}"/>
                  </a:ext>
                </a:extLst>
              </p:cNvPr>
              <p:cNvSpPr/>
              <p:nvPr/>
            </p:nvSpPr>
            <p:spPr>
              <a:xfrm>
                <a:off x="9275010" y="6517255"/>
                <a:ext cx="1932292" cy="518586"/>
              </a:xfrm>
              <a:custGeom>
                <a:avLst/>
                <a:gdLst>
                  <a:gd name="connsiteX0" fmla="*/ 0 w 1700284"/>
                  <a:gd name="connsiteY0" fmla="*/ 0 h 518586"/>
                  <a:gd name="connsiteX1" fmla="*/ 1700284 w 1700284"/>
                  <a:gd name="connsiteY1" fmla="*/ 0 h 518586"/>
                  <a:gd name="connsiteX2" fmla="*/ 1700284 w 1700284"/>
                  <a:gd name="connsiteY2" fmla="*/ 518586 h 518586"/>
                  <a:gd name="connsiteX3" fmla="*/ 0 w 1700284"/>
                  <a:gd name="connsiteY3" fmla="*/ 518586 h 518586"/>
                  <a:gd name="connsiteX4" fmla="*/ 0 w 1700284"/>
                  <a:gd name="connsiteY4" fmla="*/ 0 h 51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0284" h="518586">
                    <a:moveTo>
                      <a:pt x="0" y="0"/>
                    </a:moveTo>
                    <a:lnTo>
                      <a:pt x="1700284" y="0"/>
                    </a:lnTo>
                    <a:lnTo>
                      <a:pt x="1700284" y="518586"/>
                    </a:lnTo>
                    <a:lnTo>
                      <a:pt x="0" y="5185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891" tIns="8891" rIns="8891" bIns="8891" numCol="1" spcCol="1270" anchor="ctr" anchorCtr="0">
                <a:noAutofit/>
              </a:bodyPr>
              <a:lstStyle/>
              <a:p>
                <a:pPr algn="ctr" defTabSz="62233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/>
                  <a:t>Scenarios to run</a:t>
                </a:r>
                <a:endParaRPr lang="en-US" sz="1600" b="1" dirty="0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E540F12F-9E52-4A49-822A-33A813F8D631}"/>
                  </a:ext>
                </a:extLst>
              </p:cNvPr>
              <p:cNvSpPr/>
              <p:nvPr/>
            </p:nvSpPr>
            <p:spPr>
              <a:xfrm>
                <a:off x="11593762" y="5786132"/>
                <a:ext cx="1932292" cy="518586"/>
              </a:xfrm>
              <a:custGeom>
                <a:avLst/>
                <a:gdLst>
                  <a:gd name="connsiteX0" fmla="*/ 0 w 1700284"/>
                  <a:gd name="connsiteY0" fmla="*/ 0 h 518586"/>
                  <a:gd name="connsiteX1" fmla="*/ 1700284 w 1700284"/>
                  <a:gd name="connsiteY1" fmla="*/ 0 h 518586"/>
                  <a:gd name="connsiteX2" fmla="*/ 1700284 w 1700284"/>
                  <a:gd name="connsiteY2" fmla="*/ 518586 h 518586"/>
                  <a:gd name="connsiteX3" fmla="*/ 0 w 1700284"/>
                  <a:gd name="connsiteY3" fmla="*/ 518586 h 518586"/>
                  <a:gd name="connsiteX4" fmla="*/ 0 w 1700284"/>
                  <a:gd name="connsiteY4" fmla="*/ 0 h 51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0284" h="518586">
                    <a:moveTo>
                      <a:pt x="0" y="0"/>
                    </a:moveTo>
                    <a:lnTo>
                      <a:pt x="1700284" y="0"/>
                    </a:lnTo>
                    <a:lnTo>
                      <a:pt x="1700284" y="518586"/>
                    </a:lnTo>
                    <a:lnTo>
                      <a:pt x="0" y="5185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891" tIns="8891" rIns="8891" bIns="8891" numCol="1" spcCol="1270" anchor="ctr" anchorCtr="0">
                <a:noAutofit/>
              </a:bodyPr>
              <a:lstStyle/>
              <a:p>
                <a:pPr algn="ctr" defTabSz="62233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/>
                  <a:t>Objective Function</a:t>
                </a:r>
                <a:endParaRPr lang="en-US" sz="1600" b="1" dirty="0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C4AAA7E5-1888-4108-915B-F62EBB2EE4DB}"/>
                  </a:ext>
                </a:extLst>
              </p:cNvPr>
              <p:cNvSpPr/>
              <p:nvPr/>
            </p:nvSpPr>
            <p:spPr>
              <a:xfrm>
                <a:off x="11593762" y="6517255"/>
                <a:ext cx="1932292" cy="518586"/>
              </a:xfrm>
              <a:custGeom>
                <a:avLst/>
                <a:gdLst>
                  <a:gd name="connsiteX0" fmla="*/ 0 w 1700284"/>
                  <a:gd name="connsiteY0" fmla="*/ 0 h 518586"/>
                  <a:gd name="connsiteX1" fmla="*/ 1700284 w 1700284"/>
                  <a:gd name="connsiteY1" fmla="*/ 0 h 518586"/>
                  <a:gd name="connsiteX2" fmla="*/ 1700284 w 1700284"/>
                  <a:gd name="connsiteY2" fmla="*/ 518586 h 518586"/>
                  <a:gd name="connsiteX3" fmla="*/ 0 w 1700284"/>
                  <a:gd name="connsiteY3" fmla="*/ 518586 h 518586"/>
                  <a:gd name="connsiteX4" fmla="*/ 0 w 1700284"/>
                  <a:gd name="connsiteY4" fmla="*/ 0 h 51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0284" h="518586">
                    <a:moveTo>
                      <a:pt x="0" y="0"/>
                    </a:moveTo>
                    <a:lnTo>
                      <a:pt x="1700284" y="0"/>
                    </a:lnTo>
                    <a:lnTo>
                      <a:pt x="1700284" y="518586"/>
                    </a:lnTo>
                    <a:lnTo>
                      <a:pt x="0" y="5185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891" tIns="8891" rIns="8891" bIns="8891" numCol="1" spcCol="1270" anchor="ctr" anchorCtr="0">
                <a:noAutofit/>
              </a:bodyPr>
              <a:lstStyle/>
              <a:p>
                <a:pPr algn="ctr" defTabSz="62233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/>
                  <a:t>Constraints</a:t>
                </a:r>
                <a:endParaRPr lang="en-US" sz="1600" b="1" dirty="0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87E5D4C0-D8FE-4927-93E3-17962520FD1C}"/>
                  </a:ext>
                </a:extLst>
              </p:cNvPr>
              <p:cNvSpPr/>
              <p:nvPr/>
            </p:nvSpPr>
            <p:spPr>
              <a:xfrm>
                <a:off x="11593762" y="7248377"/>
                <a:ext cx="1932292" cy="518586"/>
              </a:xfrm>
              <a:custGeom>
                <a:avLst/>
                <a:gdLst>
                  <a:gd name="connsiteX0" fmla="*/ 0 w 1700284"/>
                  <a:gd name="connsiteY0" fmla="*/ 0 h 518586"/>
                  <a:gd name="connsiteX1" fmla="*/ 1700284 w 1700284"/>
                  <a:gd name="connsiteY1" fmla="*/ 0 h 518586"/>
                  <a:gd name="connsiteX2" fmla="*/ 1700284 w 1700284"/>
                  <a:gd name="connsiteY2" fmla="*/ 518586 h 518586"/>
                  <a:gd name="connsiteX3" fmla="*/ 0 w 1700284"/>
                  <a:gd name="connsiteY3" fmla="*/ 518586 h 518586"/>
                  <a:gd name="connsiteX4" fmla="*/ 0 w 1700284"/>
                  <a:gd name="connsiteY4" fmla="*/ 0 h 51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0284" h="518586">
                    <a:moveTo>
                      <a:pt x="0" y="0"/>
                    </a:moveTo>
                    <a:lnTo>
                      <a:pt x="1700284" y="0"/>
                    </a:lnTo>
                    <a:lnTo>
                      <a:pt x="1700284" y="518586"/>
                    </a:lnTo>
                    <a:lnTo>
                      <a:pt x="0" y="5185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891" tIns="8891" rIns="8891" bIns="8891" numCol="1" spcCol="1270" anchor="ctr" anchorCtr="0">
                <a:noAutofit/>
              </a:bodyPr>
              <a:lstStyle/>
              <a:p>
                <a:pPr algn="ctr" defTabSz="62233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/>
                  <a:t>metrics</a:t>
                </a:r>
                <a:endParaRPr lang="en-US" sz="1600" b="1" dirty="0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7275FD2B-3947-4FB6-A6F1-EA25795F33A6}"/>
                  </a:ext>
                </a:extLst>
              </p:cNvPr>
              <p:cNvSpPr/>
              <p:nvPr/>
            </p:nvSpPr>
            <p:spPr>
              <a:xfrm>
                <a:off x="4637508" y="8399981"/>
                <a:ext cx="1932292" cy="697795"/>
              </a:xfrm>
              <a:custGeom>
                <a:avLst/>
                <a:gdLst>
                  <a:gd name="connsiteX0" fmla="*/ 0 w 1700284"/>
                  <a:gd name="connsiteY0" fmla="*/ 0 h 518586"/>
                  <a:gd name="connsiteX1" fmla="*/ 1700284 w 1700284"/>
                  <a:gd name="connsiteY1" fmla="*/ 0 h 518586"/>
                  <a:gd name="connsiteX2" fmla="*/ 1700284 w 1700284"/>
                  <a:gd name="connsiteY2" fmla="*/ 518586 h 518586"/>
                  <a:gd name="connsiteX3" fmla="*/ 0 w 1700284"/>
                  <a:gd name="connsiteY3" fmla="*/ 518586 h 518586"/>
                  <a:gd name="connsiteX4" fmla="*/ 0 w 1700284"/>
                  <a:gd name="connsiteY4" fmla="*/ 0 h 51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0284" h="518586">
                    <a:moveTo>
                      <a:pt x="0" y="0"/>
                    </a:moveTo>
                    <a:lnTo>
                      <a:pt x="1700284" y="0"/>
                    </a:lnTo>
                    <a:lnTo>
                      <a:pt x="1700284" y="518586"/>
                    </a:lnTo>
                    <a:lnTo>
                      <a:pt x="0" y="5185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891" tIns="8891" rIns="8891" bIns="8891" numCol="1" spcCol="1270" anchor="ctr" anchorCtr="0">
                <a:noAutofit/>
              </a:bodyPr>
              <a:lstStyle/>
              <a:p>
                <a:pPr algn="ctr" defTabSz="62233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/>
                  <a:t>Virtual Network Modification Module Python Code</a:t>
                </a: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8386306C-8672-46A4-9503-19DE62A77653}"/>
                  </a:ext>
                </a:extLst>
              </p:cNvPr>
              <p:cNvSpPr/>
              <p:nvPr/>
            </p:nvSpPr>
            <p:spPr>
              <a:xfrm>
                <a:off x="6956258" y="7324890"/>
                <a:ext cx="1932292" cy="807635"/>
              </a:xfrm>
              <a:custGeom>
                <a:avLst/>
                <a:gdLst>
                  <a:gd name="connsiteX0" fmla="*/ 0 w 1700284"/>
                  <a:gd name="connsiteY0" fmla="*/ 0 h 518586"/>
                  <a:gd name="connsiteX1" fmla="*/ 1700284 w 1700284"/>
                  <a:gd name="connsiteY1" fmla="*/ 0 h 518586"/>
                  <a:gd name="connsiteX2" fmla="*/ 1700284 w 1700284"/>
                  <a:gd name="connsiteY2" fmla="*/ 518586 h 518586"/>
                  <a:gd name="connsiteX3" fmla="*/ 0 w 1700284"/>
                  <a:gd name="connsiteY3" fmla="*/ 518586 h 518586"/>
                  <a:gd name="connsiteX4" fmla="*/ 0 w 1700284"/>
                  <a:gd name="connsiteY4" fmla="*/ 0 h 51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0284" h="518586">
                    <a:moveTo>
                      <a:pt x="0" y="0"/>
                    </a:moveTo>
                    <a:lnTo>
                      <a:pt x="1700284" y="0"/>
                    </a:lnTo>
                    <a:lnTo>
                      <a:pt x="1700284" y="518586"/>
                    </a:lnTo>
                    <a:lnTo>
                      <a:pt x="0" y="5185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891" tIns="8891" rIns="8891" bIns="8891" numCol="1" spcCol="1270" anchor="ctr" anchorCtr="0">
                <a:noAutofit/>
              </a:bodyPr>
              <a:lstStyle/>
              <a:p>
                <a:pPr algn="ctr" defTabSz="62233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/>
                  <a:t>Description of how O agent interacts with V network</a:t>
                </a: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E0B2A511-6272-42F7-8700-6C8C7A18904F}"/>
                  </a:ext>
                </a:extLst>
              </p:cNvPr>
              <p:cNvSpPr/>
              <p:nvPr/>
            </p:nvSpPr>
            <p:spPr>
              <a:xfrm>
                <a:off x="6956258" y="8345061"/>
                <a:ext cx="1932292" cy="518586"/>
              </a:xfrm>
              <a:custGeom>
                <a:avLst/>
                <a:gdLst>
                  <a:gd name="connsiteX0" fmla="*/ 0 w 1700284"/>
                  <a:gd name="connsiteY0" fmla="*/ 0 h 518586"/>
                  <a:gd name="connsiteX1" fmla="*/ 1700284 w 1700284"/>
                  <a:gd name="connsiteY1" fmla="*/ 0 h 518586"/>
                  <a:gd name="connsiteX2" fmla="*/ 1700284 w 1700284"/>
                  <a:gd name="connsiteY2" fmla="*/ 518586 h 518586"/>
                  <a:gd name="connsiteX3" fmla="*/ 0 w 1700284"/>
                  <a:gd name="connsiteY3" fmla="*/ 518586 h 518586"/>
                  <a:gd name="connsiteX4" fmla="*/ 0 w 1700284"/>
                  <a:gd name="connsiteY4" fmla="*/ 0 h 51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0284" h="518586">
                    <a:moveTo>
                      <a:pt x="0" y="0"/>
                    </a:moveTo>
                    <a:lnTo>
                      <a:pt x="1700284" y="0"/>
                    </a:lnTo>
                    <a:lnTo>
                      <a:pt x="1700284" y="518586"/>
                    </a:lnTo>
                    <a:lnTo>
                      <a:pt x="0" y="5185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891" tIns="8891" rIns="8891" bIns="8891" numCol="1" spcCol="1270" anchor="ctr" anchorCtr="0">
                <a:noAutofit/>
              </a:bodyPr>
              <a:lstStyle/>
              <a:p>
                <a:pPr algn="ctr" defTabSz="62233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/>
                  <a:t>True to constraints of OR Schedule</a:t>
                </a:r>
                <a:endParaRPr lang="en-US" sz="1600" b="1" dirty="0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B39DB0B3-3EFA-496B-9FFC-E40306B6C814}"/>
                  </a:ext>
                </a:extLst>
              </p:cNvPr>
              <p:cNvSpPr/>
              <p:nvPr/>
            </p:nvSpPr>
            <p:spPr>
              <a:xfrm>
                <a:off x="9275010" y="7565989"/>
                <a:ext cx="1932292" cy="932098"/>
              </a:xfrm>
              <a:custGeom>
                <a:avLst/>
                <a:gdLst>
                  <a:gd name="connsiteX0" fmla="*/ 0 w 1700284"/>
                  <a:gd name="connsiteY0" fmla="*/ 0 h 518586"/>
                  <a:gd name="connsiteX1" fmla="*/ 1700284 w 1700284"/>
                  <a:gd name="connsiteY1" fmla="*/ 0 h 518586"/>
                  <a:gd name="connsiteX2" fmla="*/ 1700284 w 1700284"/>
                  <a:gd name="connsiteY2" fmla="*/ 518586 h 518586"/>
                  <a:gd name="connsiteX3" fmla="*/ 0 w 1700284"/>
                  <a:gd name="connsiteY3" fmla="*/ 518586 h 518586"/>
                  <a:gd name="connsiteX4" fmla="*/ 0 w 1700284"/>
                  <a:gd name="connsiteY4" fmla="*/ 0 h 51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0284" h="518586">
                    <a:moveTo>
                      <a:pt x="0" y="0"/>
                    </a:moveTo>
                    <a:lnTo>
                      <a:pt x="1700284" y="0"/>
                    </a:lnTo>
                    <a:lnTo>
                      <a:pt x="1700284" y="518586"/>
                    </a:lnTo>
                    <a:lnTo>
                      <a:pt x="0" y="5185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891" tIns="8891" rIns="8891" bIns="8891" numCol="1" spcCol="1270" anchor="ctr" anchorCtr="0">
                <a:noAutofit/>
              </a:bodyPr>
              <a:lstStyle/>
              <a:p>
                <a:pPr algn="ctr" defTabSz="62233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/>
                  <a:t>Physical Representation of workforce enforces logic controls</a:t>
                </a: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636BD607-4582-4437-A1D5-07D70782C3AE}"/>
                  </a:ext>
                </a:extLst>
              </p:cNvPr>
              <p:cNvSpPr/>
              <p:nvPr/>
            </p:nvSpPr>
            <p:spPr>
              <a:xfrm>
                <a:off x="11593762" y="7979500"/>
                <a:ext cx="1932292" cy="518586"/>
              </a:xfrm>
              <a:custGeom>
                <a:avLst/>
                <a:gdLst>
                  <a:gd name="connsiteX0" fmla="*/ 0 w 1700284"/>
                  <a:gd name="connsiteY0" fmla="*/ 0 h 518586"/>
                  <a:gd name="connsiteX1" fmla="*/ 1700284 w 1700284"/>
                  <a:gd name="connsiteY1" fmla="*/ 0 h 518586"/>
                  <a:gd name="connsiteX2" fmla="*/ 1700284 w 1700284"/>
                  <a:gd name="connsiteY2" fmla="*/ 518586 h 518586"/>
                  <a:gd name="connsiteX3" fmla="*/ 0 w 1700284"/>
                  <a:gd name="connsiteY3" fmla="*/ 518586 h 518586"/>
                  <a:gd name="connsiteX4" fmla="*/ 0 w 1700284"/>
                  <a:gd name="connsiteY4" fmla="*/ 0 h 51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0284" h="518586">
                    <a:moveTo>
                      <a:pt x="0" y="0"/>
                    </a:moveTo>
                    <a:lnTo>
                      <a:pt x="1700284" y="0"/>
                    </a:lnTo>
                    <a:lnTo>
                      <a:pt x="1700284" y="518586"/>
                    </a:lnTo>
                    <a:lnTo>
                      <a:pt x="0" y="5185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891" tIns="8891" rIns="8891" bIns="8891" numCol="1" spcCol="1270" anchor="ctr" anchorCtr="0">
                <a:noAutofit/>
              </a:bodyPr>
              <a:lstStyle/>
              <a:p>
                <a:pPr algn="ctr" defTabSz="62233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/>
                  <a:t>Work crews like buses with special stops</a:t>
                </a:r>
                <a:endParaRPr lang="en-US" sz="1600" b="1" dirty="0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33FB738-425A-4B2E-AD43-2D8512EA0B41}"/>
                  </a:ext>
                </a:extLst>
              </p:cNvPr>
              <p:cNvSpPr/>
              <p:nvPr/>
            </p:nvSpPr>
            <p:spPr>
              <a:xfrm>
                <a:off x="9275010" y="8710622"/>
                <a:ext cx="1932292" cy="518586"/>
              </a:xfrm>
              <a:custGeom>
                <a:avLst/>
                <a:gdLst>
                  <a:gd name="connsiteX0" fmla="*/ 0 w 1700284"/>
                  <a:gd name="connsiteY0" fmla="*/ 0 h 518586"/>
                  <a:gd name="connsiteX1" fmla="*/ 1700284 w 1700284"/>
                  <a:gd name="connsiteY1" fmla="*/ 0 h 518586"/>
                  <a:gd name="connsiteX2" fmla="*/ 1700284 w 1700284"/>
                  <a:gd name="connsiteY2" fmla="*/ 518586 h 518586"/>
                  <a:gd name="connsiteX3" fmla="*/ 0 w 1700284"/>
                  <a:gd name="connsiteY3" fmla="*/ 518586 h 518586"/>
                  <a:gd name="connsiteX4" fmla="*/ 0 w 1700284"/>
                  <a:gd name="connsiteY4" fmla="*/ 0 h 51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0284" h="518586">
                    <a:moveTo>
                      <a:pt x="0" y="0"/>
                    </a:moveTo>
                    <a:lnTo>
                      <a:pt x="1700284" y="0"/>
                    </a:lnTo>
                    <a:lnTo>
                      <a:pt x="1700284" y="518586"/>
                    </a:lnTo>
                    <a:lnTo>
                      <a:pt x="0" y="5185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891" tIns="8891" rIns="8891" bIns="8891" numCol="1" spcCol="1270" anchor="ctr" anchorCtr="0">
                <a:noAutofit/>
              </a:bodyPr>
              <a:lstStyle/>
              <a:p>
                <a:pPr algn="ctr" defTabSz="62233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/>
                  <a:t>TRAci Python SUMO Interface</a:t>
                </a:r>
                <a:endParaRPr lang="en-US" sz="1600" b="1" dirty="0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96E432D9-96C7-45FE-B766-977572E25041}"/>
                  </a:ext>
                </a:extLst>
              </p:cNvPr>
              <p:cNvSpPr/>
              <p:nvPr/>
            </p:nvSpPr>
            <p:spPr>
              <a:xfrm>
                <a:off x="11593762" y="8710622"/>
                <a:ext cx="1932292" cy="518586"/>
              </a:xfrm>
              <a:custGeom>
                <a:avLst/>
                <a:gdLst>
                  <a:gd name="connsiteX0" fmla="*/ 0 w 1700284"/>
                  <a:gd name="connsiteY0" fmla="*/ 0 h 518586"/>
                  <a:gd name="connsiteX1" fmla="*/ 1700284 w 1700284"/>
                  <a:gd name="connsiteY1" fmla="*/ 0 h 518586"/>
                  <a:gd name="connsiteX2" fmla="*/ 1700284 w 1700284"/>
                  <a:gd name="connsiteY2" fmla="*/ 518586 h 518586"/>
                  <a:gd name="connsiteX3" fmla="*/ 0 w 1700284"/>
                  <a:gd name="connsiteY3" fmla="*/ 518586 h 518586"/>
                  <a:gd name="connsiteX4" fmla="*/ 0 w 1700284"/>
                  <a:gd name="connsiteY4" fmla="*/ 0 h 51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0284" h="518586">
                    <a:moveTo>
                      <a:pt x="0" y="0"/>
                    </a:moveTo>
                    <a:lnTo>
                      <a:pt x="1700284" y="0"/>
                    </a:lnTo>
                    <a:lnTo>
                      <a:pt x="1700284" y="518586"/>
                    </a:lnTo>
                    <a:lnTo>
                      <a:pt x="0" y="5185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891" tIns="8891" rIns="8891" bIns="8891" numCol="1" spcCol="1270" anchor="ctr" anchorCtr="0">
                <a:noAutofit/>
              </a:bodyPr>
              <a:lstStyle/>
              <a:p>
                <a:pPr algn="ctr" defTabSz="62233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/>
                  <a:t>Link back to network parameters</a:t>
                </a: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2A845D9-91DE-4FFB-A755-215159F2D751}"/>
                  </a:ext>
                </a:extLst>
              </p:cNvPr>
              <p:cNvSpPr/>
              <p:nvPr/>
            </p:nvSpPr>
            <p:spPr>
              <a:xfrm>
                <a:off x="6956258" y="9213244"/>
                <a:ext cx="1932292" cy="913903"/>
              </a:xfrm>
              <a:custGeom>
                <a:avLst/>
                <a:gdLst>
                  <a:gd name="connsiteX0" fmla="*/ 0 w 1700284"/>
                  <a:gd name="connsiteY0" fmla="*/ 0 h 518586"/>
                  <a:gd name="connsiteX1" fmla="*/ 1700284 w 1700284"/>
                  <a:gd name="connsiteY1" fmla="*/ 0 h 518586"/>
                  <a:gd name="connsiteX2" fmla="*/ 1700284 w 1700284"/>
                  <a:gd name="connsiteY2" fmla="*/ 518586 h 518586"/>
                  <a:gd name="connsiteX3" fmla="*/ 0 w 1700284"/>
                  <a:gd name="connsiteY3" fmla="*/ 518586 h 518586"/>
                  <a:gd name="connsiteX4" fmla="*/ 0 w 1700284"/>
                  <a:gd name="connsiteY4" fmla="*/ 0 h 51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0284" h="518586">
                    <a:moveTo>
                      <a:pt x="0" y="0"/>
                    </a:moveTo>
                    <a:lnTo>
                      <a:pt x="1700284" y="0"/>
                    </a:lnTo>
                    <a:lnTo>
                      <a:pt x="1700284" y="518586"/>
                    </a:lnTo>
                    <a:lnTo>
                      <a:pt x="0" y="5185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891" tIns="8891" rIns="8891" bIns="8891" numCol="1" spcCol="1270" anchor="ctr" anchorCtr="0">
                <a:noAutofit/>
              </a:bodyPr>
              <a:lstStyle/>
              <a:p>
                <a:pPr algn="ctr" defTabSz="62233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/>
                  <a:t>O agent collects simulation network run data for OR module</a:t>
                </a: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57FEBD46-2AFA-4F8B-97D0-1F72FCB6C732}"/>
                  </a:ext>
                </a:extLst>
              </p:cNvPr>
              <p:cNvSpPr/>
              <p:nvPr/>
            </p:nvSpPr>
            <p:spPr>
              <a:xfrm>
                <a:off x="9275010" y="9343886"/>
                <a:ext cx="1932292" cy="913903"/>
              </a:xfrm>
              <a:custGeom>
                <a:avLst/>
                <a:gdLst>
                  <a:gd name="connsiteX0" fmla="*/ 0 w 1700284"/>
                  <a:gd name="connsiteY0" fmla="*/ 0 h 518586"/>
                  <a:gd name="connsiteX1" fmla="*/ 1700284 w 1700284"/>
                  <a:gd name="connsiteY1" fmla="*/ 0 h 518586"/>
                  <a:gd name="connsiteX2" fmla="*/ 1700284 w 1700284"/>
                  <a:gd name="connsiteY2" fmla="*/ 518586 h 518586"/>
                  <a:gd name="connsiteX3" fmla="*/ 0 w 1700284"/>
                  <a:gd name="connsiteY3" fmla="*/ 518586 h 518586"/>
                  <a:gd name="connsiteX4" fmla="*/ 0 w 1700284"/>
                  <a:gd name="connsiteY4" fmla="*/ 0 h 51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0284" h="518586">
                    <a:moveTo>
                      <a:pt x="0" y="0"/>
                    </a:moveTo>
                    <a:lnTo>
                      <a:pt x="1700284" y="0"/>
                    </a:lnTo>
                    <a:lnTo>
                      <a:pt x="1700284" y="518586"/>
                    </a:lnTo>
                    <a:lnTo>
                      <a:pt x="0" y="5185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891" tIns="8891" rIns="8891" bIns="8891" numCol="1" spcCol="1270" anchor="ctr" anchorCtr="0">
                <a:noAutofit/>
              </a:bodyPr>
              <a:lstStyle/>
              <a:p>
                <a:pPr algn="ctr" defTabSz="62233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/>
                  <a:t>Frequency and Accuracy of update based on agent characteristics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AF9707-72C0-4190-88D4-52F51BBB8077}"/>
              </a:ext>
            </a:extLst>
          </p:cNvPr>
          <p:cNvGrpSpPr/>
          <p:nvPr/>
        </p:nvGrpSpPr>
        <p:grpSpPr>
          <a:xfrm>
            <a:off x="1415662" y="-570860"/>
            <a:ext cx="9454015" cy="2963131"/>
            <a:chOff x="1495328" y="-570644"/>
            <a:chExt cx="9454015" cy="2963131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9308C79-0785-4964-A7E6-83D528ED3C48}"/>
                </a:ext>
              </a:extLst>
            </p:cNvPr>
            <p:cNvSpPr/>
            <p:nvPr/>
          </p:nvSpPr>
          <p:spPr>
            <a:xfrm>
              <a:off x="1495328" y="-570644"/>
              <a:ext cx="9454015" cy="2963131"/>
            </a:xfrm>
            <a:prstGeom prst="roundRect">
              <a:avLst/>
            </a:prstGeom>
            <a:pattFill prst="pct75">
              <a:fgClr>
                <a:srgbClr val="ADC1E5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0469FC6-D810-4C5A-A848-28B859E838CD}"/>
                </a:ext>
              </a:extLst>
            </p:cNvPr>
            <p:cNvGrpSpPr/>
            <p:nvPr/>
          </p:nvGrpSpPr>
          <p:grpSpPr>
            <a:xfrm>
              <a:off x="1705506" y="-419693"/>
              <a:ext cx="8888546" cy="2711954"/>
              <a:chOff x="1705506" y="-419693"/>
              <a:chExt cx="8888546" cy="271195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351AE5A-510D-48CF-B799-C9741DA61893}"/>
                  </a:ext>
                </a:extLst>
              </p:cNvPr>
              <p:cNvGrpSpPr/>
              <p:nvPr/>
            </p:nvGrpSpPr>
            <p:grpSpPr>
              <a:xfrm>
                <a:off x="1705506" y="-419693"/>
                <a:ext cx="8888546" cy="2711954"/>
                <a:chOff x="2318756" y="1033836"/>
                <a:chExt cx="8888546" cy="2711954"/>
              </a:xfrm>
            </p:grpSpPr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A2BA131F-C54A-494A-B71C-7952FF297CCD}"/>
                    </a:ext>
                  </a:extLst>
                </p:cNvPr>
                <p:cNvSpPr/>
                <p:nvPr/>
              </p:nvSpPr>
              <p:spPr>
                <a:xfrm>
                  <a:off x="6569801" y="2755374"/>
                  <a:ext cx="386457" cy="73112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170028" y="0"/>
                      </a:lnTo>
                      <a:lnTo>
                        <a:pt x="170028" y="731122"/>
                      </a:lnTo>
                      <a:lnTo>
                        <a:pt x="340056" y="731122"/>
                      </a:lnTo>
                    </a:path>
                  </a:pathLst>
                </a:custGeom>
                <a:noFill/>
              </p:spPr>
              <p:style>
                <a:lnRef idx="2">
                  <a:schemeClr val="dk2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A0001E5D-4134-4B56-98F7-4B9ED0298917}"/>
                    </a:ext>
                  </a:extLst>
                </p:cNvPr>
                <p:cNvSpPr/>
                <p:nvPr/>
              </p:nvSpPr>
              <p:spPr>
                <a:xfrm>
                  <a:off x="8888552" y="2755374"/>
                  <a:ext cx="386457" cy="36556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170028" y="0"/>
                      </a:lnTo>
                      <a:lnTo>
                        <a:pt x="170028" y="365561"/>
                      </a:lnTo>
                      <a:lnTo>
                        <a:pt x="340056" y="365561"/>
                      </a:lnTo>
                    </a:path>
                  </a:pathLst>
                </a:custGeom>
                <a:noFill/>
              </p:spPr>
              <p:style>
                <a:lnRef idx="2">
                  <a:schemeClr val="dk2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95BAA3D0-DEE3-4D9D-B216-BB12CEEBF64C}"/>
                    </a:ext>
                  </a:extLst>
                </p:cNvPr>
                <p:cNvSpPr/>
                <p:nvPr/>
              </p:nvSpPr>
              <p:spPr>
                <a:xfrm>
                  <a:off x="8888552" y="2389813"/>
                  <a:ext cx="386457" cy="36556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365561"/>
                      </a:moveTo>
                      <a:lnTo>
                        <a:pt x="170028" y="365561"/>
                      </a:lnTo>
                      <a:lnTo>
                        <a:pt x="170028" y="0"/>
                      </a:lnTo>
                      <a:lnTo>
                        <a:pt x="340056" y="0"/>
                      </a:lnTo>
                    </a:path>
                  </a:pathLst>
                </a:custGeom>
                <a:noFill/>
              </p:spPr>
              <p:style>
                <a:lnRef idx="2">
                  <a:schemeClr val="dk2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2C196408-EAED-474F-8FD1-023FA0C97657}"/>
                    </a:ext>
                  </a:extLst>
                </p:cNvPr>
                <p:cNvSpPr/>
                <p:nvPr/>
              </p:nvSpPr>
              <p:spPr>
                <a:xfrm>
                  <a:off x="6569801" y="2024252"/>
                  <a:ext cx="386457" cy="73112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731122"/>
                      </a:moveTo>
                      <a:lnTo>
                        <a:pt x="170028" y="731122"/>
                      </a:lnTo>
                      <a:lnTo>
                        <a:pt x="170028" y="0"/>
                      </a:lnTo>
                      <a:lnTo>
                        <a:pt x="340056" y="0"/>
                      </a:lnTo>
                    </a:path>
                  </a:pathLst>
                </a:custGeom>
                <a:noFill/>
              </p:spPr>
              <p:style>
                <a:lnRef idx="2">
                  <a:schemeClr val="dk2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8E1264AF-4AB9-4E54-9446-3213C95CFDBE}"/>
                    </a:ext>
                  </a:extLst>
                </p:cNvPr>
                <p:cNvSpPr/>
                <p:nvPr/>
              </p:nvSpPr>
              <p:spPr>
                <a:xfrm>
                  <a:off x="4251049" y="2024252"/>
                  <a:ext cx="386457" cy="73112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170028" y="0"/>
                      </a:lnTo>
                      <a:lnTo>
                        <a:pt x="170028" y="731122"/>
                      </a:lnTo>
                      <a:lnTo>
                        <a:pt x="340056" y="731122"/>
                      </a:lnTo>
                    </a:path>
                  </a:pathLst>
                </a:custGeom>
                <a:noFill/>
              </p:spPr>
              <p:style>
                <a:lnRef idx="2">
                  <a:schemeClr val="dk2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1506D6DC-3349-4B89-9FC9-89C56611DA51}"/>
                    </a:ext>
                  </a:extLst>
                </p:cNvPr>
                <p:cNvSpPr/>
                <p:nvPr/>
              </p:nvSpPr>
              <p:spPr>
                <a:xfrm>
                  <a:off x="4251049" y="1978532"/>
                  <a:ext cx="386457" cy="914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45720"/>
                      </a:moveTo>
                      <a:lnTo>
                        <a:pt x="340056" y="45720"/>
                      </a:lnTo>
                    </a:path>
                  </a:pathLst>
                </a:custGeom>
                <a:noFill/>
              </p:spPr>
              <p:style>
                <a:lnRef idx="2">
                  <a:schemeClr val="dk2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0D349C05-1E84-414B-AB0D-3AA4D2FFE868}"/>
                    </a:ext>
                  </a:extLst>
                </p:cNvPr>
                <p:cNvSpPr/>
                <p:nvPr/>
              </p:nvSpPr>
              <p:spPr>
                <a:xfrm>
                  <a:off x="4251049" y="1293129"/>
                  <a:ext cx="386457" cy="73112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731122"/>
                      </a:moveTo>
                      <a:lnTo>
                        <a:pt x="170028" y="731122"/>
                      </a:lnTo>
                      <a:lnTo>
                        <a:pt x="170028" y="0"/>
                      </a:lnTo>
                      <a:lnTo>
                        <a:pt x="340056" y="0"/>
                      </a:lnTo>
                    </a:path>
                  </a:pathLst>
                </a:custGeom>
                <a:noFill/>
              </p:spPr>
              <p:style>
                <a:lnRef idx="2">
                  <a:schemeClr val="dk2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57CC8CD2-33BB-4708-8EC5-6EF15F6A9BA9}"/>
                    </a:ext>
                  </a:extLst>
                </p:cNvPr>
                <p:cNvSpPr/>
                <p:nvPr/>
              </p:nvSpPr>
              <p:spPr>
                <a:xfrm>
                  <a:off x="2318756" y="1764959"/>
                  <a:ext cx="1932292" cy="518586"/>
                </a:xfrm>
                <a:custGeom>
                  <a:avLst/>
                  <a:gdLst>
                    <a:gd name="connsiteX0" fmla="*/ 0 w 1700284"/>
                    <a:gd name="connsiteY0" fmla="*/ 0 h 518586"/>
                    <a:gd name="connsiteX1" fmla="*/ 1700284 w 1700284"/>
                    <a:gd name="connsiteY1" fmla="*/ 0 h 518586"/>
                    <a:gd name="connsiteX2" fmla="*/ 1700284 w 1700284"/>
                    <a:gd name="connsiteY2" fmla="*/ 518586 h 518586"/>
                    <a:gd name="connsiteX3" fmla="*/ 0 w 1700284"/>
                    <a:gd name="connsiteY3" fmla="*/ 518586 h 518586"/>
                    <a:gd name="connsiteX4" fmla="*/ 0 w 1700284"/>
                    <a:gd name="connsiteY4" fmla="*/ 0 h 518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284" h="518586">
                      <a:moveTo>
                        <a:pt x="0" y="0"/>
                      </a:moveTo>
                      <a:lnTo>
                        <a:pt x="1700284" y="0"/>
                      </a:lnTo>
                      <a:lnTo>
                        <a:pt x="1700284" y="518586"/>
                      </a:lnTo>
                      <a:lnTo>
                        <a:pt x="0" y="5185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dk2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891" tIns="8891" rIns="8891" bIns="8891" numCol="1" spcCol="1270" anchor="ctr" anchorCtr="0">
                  <a:noAutofit/>
                </a:bodyPr>
                <a:lstStyle/>
                <a:p>
                  <a:pPr algn="ctr" defTabSz="62233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000" b="1" dirty="0"/>
                    <a:t>Virtual Network</a:t>
                  </a:r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0B1B4478-6472-4EA0-BD33-F096F0024CFA}"/>
                    </a:ext>
                  </a:extLst>
                </p:cNvPr>
                <p:cNvSpPr/>
                <p:nvPr/>
              </p:nvSpPr>
              <p:spPr>
                <a:xfrm>
                  <a:off x="4637508" y="1033836"/>
                  <a:ext cx="1932292" cy="518586"/>
                </a:xfrm>
                <a:custGeom>
                  <a:avLst/>
                  <a:gdLst>
                    <a:gd name="connsiteX0" fmla="*/ 0 w 1700284"/>
                    <a:gd name="connsiteY0" fmla="*/ 0 h 518586"/>
                    <a:gd name="connsiteX1" fmla="*/ 1700284 w 1700284"/>
                    <a:gd name="connsiteY1" fmla="*/ 0 h 518586"/>
                    <a:gd name="connsiteX2" fmla="*/ 1700284 w 1700284"/>
                    <a:gd name="connsiteY2" fmla="*/ 518586 h 518586"/>
                    <a:gd name="connsiteX3" fmla="*/ 0 w 1700284"/>
                    <a:gd name="connsiteY3" fmla="*/ 518586 h 518586"/>
                    <a:gd name="connsiteX4" fmla="*/ 0 w 1700284"/>
                    <a:gd name="connsiteY4" fmla="*/ 0 h 518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284" h="518586">
                      <a:moveTo>
                        <a:pt x="0" y="0"/>
                      </a:moveTo>
                      <a:lnTo>
                        <a:pt x="1700284" y="0"/>
                      </a:lnTo>
                      <a:lnTo>
                        <a:pt x="1700284" y="518586"/>
                      </a:lnTo>
                      <a:lnTo>
                        <a:pt x="0" y="5185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dk2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891" tIns="8891" rIns="8891" bIns="8891" numCol="1" spcCol="1270" anchor="ctr" anchorCtr="0">
                  <a:noAutofit/>
                </a:bodyPr>
                <a:lstStyle/>
                <a:p>
                  <a:pPr algn="ctr" defTabSz="62233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b="1" dirty="0"/>
                    <a:t>Description of virtual network</a:t>
                  </a:r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5D9A7909-F6CB-441E-8579-6841ED1F2179}"/>
                    </a:ext>
                  </a:extLst>
                </p:cNvPr>
                <p:cNvSpPr/>
                <p:nvPr/>
              </p:nvSpPr>
              <p:spPr>
                <a:xfrm>
                  <a:off x="4637508" y="1764959"/>
                  <a:ext cx="1932292" cy="518586"/>
                </a:xfrm>
                <a:custGeom>
                  <a:avLst/>
                  <a:gdLst>
                    <a:gd name="connsiteX0" fmla="*/ 0 w 1700284"/>
                    <a:gd name="connsiteY0" fmla="*/ 0 h 518586"/>
                    <a:gd name="connsiteX1" fmla="*/ 1700284 w 1700284"/>
                    <a:gd name="connsiteY1" fmla="*/ 0 h 518586"/>
                    <a:gd name="connsiteX2" fmla="*/ 1700284 w 1700284"/>
                    <a:gd name="connsiteY2" fmla="*/ 518586 h 518586"/>
                    <a:gd name="connsiteX3" fmla="*/ 0 w 1700284"/>
                    <a:gd name="connsiteY3" fmla="*/ 518586 h 518586"/>
                    <a:gd name="connsiteX4" fmla="*/ 0 w 1700284"/>
                    <a:gd name="connsiteY4" fmla="*/ 0 h 518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284" h="518586">
                      <a:moveTo>
                        <a:pt x="0" y="0"/>
                      </a:moveTo>
                      <a:lnTo>
                        <a:pt x="1700284" y="0"/>
                      </a:lnTo>
                      <a:lnTo>
                        <a:pt x="1700284" y="518586"/>
                      </a:lnTo>
                      <a:lnTo>
                        <a:pt x="0" y="5185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dk2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891" tIns="8891" rIns="8891" bIns="8891" numCol="1" spcCol="1270" anchor="ctr" anchorCtr="0">
                  <a:noAutofit/>
                </a:bodyPr>
                <a:lstStyle/>
                <a:p>
                  <a:pPr algn="ctr" defTabSz="62233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b="1" dirty="0"/>
                    <a:t>Why SUMO</a:t>
                  </a:r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C56990A6-AE75-433D-8C34-B38A35546F79}"/>
                    </a:ext>
                  </a:extLst>
                </p:cNvPr>
                <p:cNvSpPr/>
                <p:nvPr/>
              </p:nvSpPr>
              <p:spPr>
                <a:xfrm>
                  <a:off x="4637508" y="2496081"/>
                  <a:ext cx="1932292" cy="518586"/>
                </a:xfrm>
                <a:custGeom>
                  <a:avLst/>
                  <a:gdLst>
                    <a:gd name="connsiteX0" fmla="*/ 0 w 1700284"/>
                    <a:gd name="connsiteY0" fmla="*/ 0 h 518586"/>
                    <a:gd name="connsiteX1" fmla="*/ 1700284 w 1700284"/>
                    <a:gd name="connsiteY1" fmla="*/ 0 h 518586"/>
                    <a:gd name="connsiteX2" fmla="*/ 1700284 w 1700284"/>
                    <a:gd name="connsiteY2" fmla="*/ 518586 h 518586"/>
                    <a:gd name="connsiteX3" fmla="*/ 0 w 1700284"/>
                    <a:gd name="connsiteY3" fmla="*/ 518586 h 518586"/>
                    <a:gd name="connsiteX4" fmla="*/ 0 w 1700284"/>
                    <a:gd name="connsiteY4" fmla="*/ 0 h 518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284" h="518586">
                      <a:moveTo>
                        <a:pt x="0" y="0"/>
                      </a:moveTo>
                      <a:lnTo>
                        <a:pt x="1700284" y="0"/>
                      </a:lnTo>
                      <a:lnTo>
                        <a:pt x="1700284" y="518586"/>
                      </a:lnTo>
                      <a:lnTo>
                        <a:pt x="0" y="5185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dk2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891" tIns="8891" rIns="8891" bIns="8891" numCol="1" spcCol="1270" anchor="ctr" anchorCtr="0">
                  <a:noAutofit/>
                </a:bodyPr>
                <a:lstStyle/>
                <a:p>
                  <a:pPr algn="ctr" defTabSz="62233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b="1" dirty="0"/>
                    <a:t>Components</a:t>
                  </a:r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A5A2FF43-A486-4511-B9EB-A02F6B0D1884}"/>
                    </a:ext>
                  </a:extLst>
                </p:cNvPr>
                <p:cNvSpPr/>
                <p:nvPr/>
              </p:nvSpPr>
              <p:spPr>
                <a:xfrm>
                  <a:off x="6956258" y="1764959"/>
                  <a:ext cx="1932292" cy="518586"/>
                </a:xfrm>
                <a:custGeom>
                  <a:avLst/>
                  <a:gdLst>
                    <a:gd name="connsiteX0" fmla="*/ 0 w 1700284"/>
                    <a:gd name="connsiteY0" fmla="*/ 0 h 518586"/>
                    <a:gd name="connsiteX1" fmla="*/ 1700284 w 1700284"/>
                    <a:gd name="connsiteY1" fmla="*/ 0 h 518586"/>
                    <a:gd name="connsiteX2" fmla="*/ 1700284 w 1700284"/>
                    <a:gd name="connsiteY2" fmla="*/ 518586 h 518586"/>
                    <a:gd name="connsiteX3" fmla="*/ 0 w 1700284"/>
                    <a:gd name="connsiteY3" fmla="*/ 518586 h 518586"/>
                    <a:gd name="connsiteX4" fmla="*/ 0 w 1700284"/>
                    <a:gd name="connsiteY4" fmla="*/ 0 h 518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284" h="518586">
                      <a:moveTo>
                        <a:pt x="0" y="0"/>
                      </a:moveTo>
                      <a:lnTo>
                        <a:pt x="1700284" y="0"/>
                      </a:lnTo>
                      <a:lnTo>
                        <a:pt x="1700284" y="518586"/>
                      </a:lnTo>
                      <a:lnTo>
                        <a:pt x="0" y="5185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dk2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891" tIns="8891" rIns="8891" bIns="8891" numCol="1" spcCol="1270" anchor="ctr" anchorCtr="0">
                  <a:noAutofit/>
                </a:bodyPr>
                <a:lstStyle/>
                <a:p>
                  <a:pPr algn="ctr" defTabSz="62233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b="1" dirty="0"/>
                    <a:t>Physical layout – OSM</a:t>
                  </a:r>
                </a:p>
              </p:txBody>
            </p:sp>
            <p:sp>
              <p:nvSpPr>
                <p:cNvPr id="255" name="Freeform: Shape 254">
                  <a:extLst>
                    <a:ext uri="{FF2B5EF4-FFF2-40B4-BE49-F238E27FC236}">
                      <a16:creationId xmlns:a16="http://schemas.microsoft.com/office/drawing/2014/main" id="{4311D14F-9F3F-499D-84A5-19527337D39F}"/>
                    </a:ext>
                  </a:extLst>
                </p:cNvPr>
                <p:cNvSpPr/>
                <p:nvPr/>
              </p:nvSpPr>
              <p:spPr>
                <a:xfrm>
                  <a:off x="6956258" y="2496081"/>
                  <a:ext cx="1932292" cy="518586"/>
                </a:xfrm>
                <a:custGeom>
                  <a:avLst/>
                  <a:gdLst>
                    <a:gd name="connsiteX0" fmla="*/ 0 w 1700284"/>
                    <a:gd name="connsiteY0" fmla="*/ 0 h 518586"/>
                    <a:gd name="connsiteX1" fmla="*/ 1700284 w 1700284"/>
                    <a:gd name="connsiteY1" fmla="*/ 0 h 518586"/>
                    <a:gd name="connsiteX2" fmla="*/ 1700284 w 1700284"/>
                    <a:gd name="connsiteY2" fmla="*/ 518586 h 518586"/>
                    <a:gd name="connsiteX3" fmla="*/ 0 w 1700284"/>
                    <a:gd name="connsiteY3" fmla="*/ 518586 h 518586"/>
                    <a:gd name="connsiteX4" fmla="*/ 0 w 1700284"/>
                    <a:gd name="connsiteY4" fmla="*/ 0 h 518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284" h="518586">
                      <a:moveTo>
                        <a:pt x="0" y="0"/>
                      </a:moveTo>
                      <a:lnTo>
                        <a:pt x="1700284" y="0"/>
                      </a:lnTo>
                      <a:lnTo>
                        <a:pt x="1700284" y="518586"/>
                      </a:lnTo>
                      <a:lnTo>
                        <a:pt x="0" y="5185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dk2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891" tIns="8891" rIns="8891" bIns="8891" numCol="1" spcCol="1270" anchor="ctr" anchorCtr="0">
                  <a:noAutofit/>
                </a:bodyPr>
                <a:lstStyle/>
                <a:p>
                  <a:pPr algn="ctr" defTabSz="62233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b="1" dirty="0"/>
                    <a:t>Roadway parameterization</a:t>
                  </a:r>
                </a:p>
              </p:txBody>
            </p:sp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296D1871-E977-4FD8-93C1-8BDE2FC4A2AE}"/>
                    </a:ext>
                  </a:extLst>
                </p:cNvPr>
                <p:cNvSpPr/>
                <p:nvPr/>
              </p:nvSpPr>
              <p:spPr>
                <a:xfrm>
                  <a:off x="9275010" y="1932007"/>
                  <a:ext cx="1932292" cy="717099"/>
                </a:xfrm>
                <a:custGeom>
                  <a:avLst/>
                  <a:gdLst>
                    <a:gd name="connsiteX0" fmla="*/ 0 w 1700284"/>
                    <a:gd name="connsiteY0" fmla="*/ 0 h 518586"/>
                    <a:gd name="connsiteX1" fmla="*/ 1700284 w 1700284"/>
                    <a:gd name="connsiteY1" fmla="*/ 0 h 518586"/>
                    <a:gd name="connsiteX2" fmla="*/ 1700284 w 1700284"/>
                    <a:gd name="connsiteY2" fmla="*/ 518586 h 518586"/>
                    <a:gd name="connsiteX3" fmla="*/ 0 w 1700284"/>
                    <a:gd name="connsiteY3" fmla="*/ 518586 h 518586"/>
                    <a:gd name="connsiteX4" fmla="*/ 0 w 1700284"/>
                    <a:gd name="connsiteY4" fmla="*/ 0 h 518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284" h="518586">
                      <a:moveTo>
                        <a:pt x="0" y="0"/>
                      </a:moveTo>
                      <a:lnTo>
                        <a:pt x="1700284" y="0"/>
                      </a:lnTo>
                      <a:lnTo>
                        <a:pt x="1700284" y="518586"/>
                      </a:lnTo>
                      <a:lnTo>
                        <a:pt x="0" y="5185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dk2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891" tIns="8891" rIns="8891" bIns="8891" numCol="1" spcCol="1270" anchor="ctr" anchorCtr="0">
                  <a:noAutofit/>
                </a:bodyPr>
                <a:lstStyle/>
                <a:p>
                  <a:pPr algn="ctr" defTabSz="62233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b="1" dirty="0"/>
                    <a:t>Names; lane width, max speed; permissions; </a:t>
                  </a:r>
                  <a:r>
                    <a:rPr lang="en-US" sz="1600" b="1" dirty="0" err="1"/>
                    <a:t>etc</a:t>
                  </a:r>
                  <a:r>
                    <a:rPr lang="en-US" sz="1600" b="1" dirty="0"/>
                    <a:t>…</a:t>
                  </a:r>
                </a:p>
              </p:txBody>
            </p:sp>
            <p:sp>
              <p:nvSpPr>
                <p:cNvPr id="257" name="Freeform: Shape 256">
                  <a:extLst>
                    <a:ext uri="{FF2B5EF4-FFF2-40B4-BE49-F238E27FC236}">
                      <a16:creationId xmlns:a16="http://schemas.microsoft.com/office/drawing/2014/main" id="{2229A866-6396-4478-B2B6-396062E16B64}"/>
                    </a:ext>
                  </a:extLst>
                </p:cNvPr>
                <p:cNvSpPr/>
                <p:nvPr/>
              </p:nvSpPr>
              <p:spPr>
                <a:xfrm>
                  <a:off x="9275010" y="2861642"/>
                  <a:ext cx="1932292" cy="518586"/>
                </a:xfrm>
                <a:custGeom>
                  <a:avLst/>
                  <a:gdLst>
                    <a:gd name="connsiteX0" fmla="*/ 0 w 1700284"/>
                    <a:gd name="connsiteY0" fmla="*/ 0 h 518586"/>
                    <a:gd name="connsiteX1" fmla="*/ 1700284 w 1700284"/>
                    <a:gd name="connsiteY1" fmla="*/ 0 h 518586"/>
                    <a:gd name="connsiteX2" fmla="*/ 1700284 w 1700284"/>
                    <a:gd name="connsiteY2" fmla="*/ 518586 h 518586"/>
                    <a:gd name="connsiteX3" fmla="*/ 0 w 1700284"/>
                    <a:gd name="connsiteY3" fmla="*/ 518586 h 518586"/>
                    <a:gd name="connsiteX4" fmla="*/ 0 w 1700284"/>
                    <a:gd name="connsiteY4" fmla="*/ 0 h 518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284" h="518586">
                      <a:moveTo>
                        <a:pt x="0" y="0"/>
                      </a:moveTo>
                      <a:lnTo>
                        <a:pt x="1700284" y="0"/>
                      </a:lnTo>
                      <a:lnTo>
                        <a:pt x="1700284" y="518586"/>
                      </a:lnTo>
                      <a:lnTo>
                        <a:pt x="0" y="5185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dk2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891" tIns="8891" rIns="8891" bIns="8891" numCol="1" spcCol="1270" anchor="ctr" anchorCtr="0">
                  <a:noAutofit/>
                </a:bodyPr>
                <a:lstStyle/>
                <a:p>
                  <a:pPr algn="ctr" defTabSz="62233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b="1"/>
                    <a:t>Show Dataframe </a:t>
                  </a:r>
                  <a:endParaRPr lang="en-US" sz="1600" b="1" dirty="0"/>
                </a:p>
              </p:txBody>
            </p:sp>
            <p:sp>
              <p:nvSpPr>
                <p:cNvPr id="258" name="Freeform: Shape 257">
                  <a:extLst>
                    <a:ext uri="{FF2B5EF4-FFF2-40B4-BE49-F238E27FC236}">
                      <a16:creationId xmlns:a16="http://schemas.microsoft.com/office/drawing/2014/main" id="{E3670967-F285-4205-B737-9E41F6479CBC}"/>
                    </a:ext>
                  </a:extLst>
                </p:cNvPr>
                <p:cNvSpPr/>
                <p:nvPr/>
              </p:nvSpPr>
              <p:spPr>
                <a:xfrm>
                  <a:off x="6956258" y="3227204"/>
                  <a:ext cx="1932292" cy="518586"/>
                </a:xfrm>
                <a:custGeom>
                  <a:avLst/>
                  <a:gdLst>
                    <a:gd name="connsiteX0" fmla="*/ 0 w 1700284"/>
                    <a:gd name="connsiteY0" fmla="*/ 0 h 518586"/>
                    <a:gd name="connsiteX1" fmla="*/ 1700284 w 1700284"/>
                    <a:gd name="connsiteY1" fmla="*/ 0 h 518586"/>
                    <a:gd name="connsiteX2" fmla="*/ 1700284 w 1700284"/>
                    <a:gd name="connsiteY2" fmla="*/ 518586 h 518586"/>
                    <a:gd name="connsiteX3" fmla="*/ 0 w 1700284"/>
                    <a:gd name="connsiteY3" fmla="*/ 518586 h 518586"/>
                    <a:gd name="connsiteX4" fmla="*/ 0 w 1700284"/>
                    <a:gd name="connsiteY4" fmla="*/ 0 h 518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284" h="518586">
                      <a:moveTo>
                        <a:pt x="0" y="0"/>
                      </a:moveTo>
                      <a:lnTo>
                        <a:pt x="1700284" y="0"/>
                      </a:lnTo>
                      <a:lnTo>
                        <a:pt x="1700284" y="518586"/>
                      </a:lnTo>
                      <a:lnTo>
                        <a:pt x="0" y="5185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dk2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891" tIns="8891" rIns="8891" bIns="8891" numCol="1" spcCol="1270" anchor="ctr" anchorCtr="0">
                  <a:noAutofit/>
                </a:bodyPr>
                <a:lstStyle/>
                <a:p>
                  <a:pPr algn="ctr" defTabSz="62233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b="1"/>
                    <a:t>O agent HQ locations</a:t>
                  </a:r>
                  <a:endParaRPr lang="en-US" sz="1600" b="1" dirty="0"/>
                </a:p>
              </p:txBody>
            </p:sp>
          </p:grp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A458094-B341-4604-9667-91327C6D75FD}"/>
                  </a:ext>
                </a:extLst>
              </p:cNvPr>
              <p:cNvCxnSpPr/>
              <p:nvPr/>
            </p:nvCxnSpPr>
            <p:spPr>
              <a:xfrm>
                <a:off x="5956550" y="1301845"/>
                <a:ext cx="386458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581733B-BB7B-44F8-B23C-30425D176DC7}"/>
              </a:ext>
            </a:extLst>
          </p:cNvPr>
          <p:cNvSpPr/>
          <p:nvPr/>
        </p:nvSpPr>
        <p:spPr>
          <a:xfrm rot="10800000">
            <a:off x="-16373" y="-3738263"/>
            <a:ext cx="1146054" cy="3073304"/>
          </a:xfrm>
          <a:custGeom>
            <a:avLst/>
            <a:gdLst>
              <a:gd name="connsiteX0" fmla="*/ 0 w 1700284"/>
              <a:gd name="connsiteY0" fmla="*/ 0 h 518586"/>
              <a:gd name="connsiteX1" fmla="*/ 1700284 w 1700284"/>
              <a:gd name="connsiteY1" fmla="*/ 0 h 518586"/>
              <a:gd name="connsiteX2" fmla="*/ 1700284 w 1700284"/>
              <a:gd name="connsiteY2" fmla="*/ 518586 h 518586"/>
              <a:gd name="connsiteX3" fmla="*/ 0 w 1700284"/>
              <a:gd name="connsiteY3" fmla="*/ 518586 h 518586"/>
              <a:gd name="connsiteX4" fmla="*/ 0 w 1700284"/>
              <a:gd name="connsiteY4" fmla="*/ 0 h 51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284" h="518586">
                <a:moveTo>
                  <a:pt x="0" y="0"/>
                </a:moveTo>
                <a:lnTo>
                  <a:pt x="1700284" y="0"/>
                </a:lnTo>
                <a:lnTo>
                  <a:pt x="1700284" y="518586"/>
                </a:lnTo>
                <a:lnTo>
                  <a:pt x="0" y="518586"/>
                </a:lnTo>
                <a:lnTo>
                  <a:pt x="0" y="0"/>
                </a:lnTo>
                <a:close/>
              </a:path>
            </a:pathLst>
          </a:custGeom>
          <a:pattFill prst="pct10">
            <a:fgClr>
              <a:schemeClr val="accent4"/>
            </a:fgClr>
            <a:bgClr>
              <a:schemeClr val="bg1"/>
            </a:bgClr>
          </a:pattFill>
          <a:ln w="31750">
            <a:solidFill>
              <a:schemeClr val="accent4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vert" wrap="square" lIns="8891" tIns="8891" rIns="8891" bIns="8891" numCol="1" spcCol="1270" anchor="ctr" anchorCtr="0">
            <a:noAutofit/>
          </a:bodyPr>
          <a:lstStyle/>
          <a:p>
            <a:pPr algn="ctr" defTabSz="62233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chemeClr val="tx1"/>
                </a:solidFill>
              </a:rPr>
              <a:t>Introduction and Background Info</a:t>
            </a:r>
          </a:p>
        </p:txBody>
      </p:sp>
    </p:spTree>
    <p:extLst>
      <p:ext uri="{BB962C8B-B14F-4D97-AF65-F5344CB8AC3E}">
        <p14:creationId xmlns:p14="http://schemas.microsoft.com/office/powerpoint/2010/main" val="833593445"/>
      </p:ext>
    </p:extLst>
  </p:cSld>
  <p:clrMapOvr>
    <a:masterClrMapping/>
  </p:clrMapOvr>
</p:sld>
</file>

<file path=ppt/theme/theme1.xml><?xml version="1.0" encoding="utf-8"?>
<a:theme xmlns:a="http://schemas.openxmlformats.org/drawingml/2006/main" name="DREXEL_PhD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>
        <a:spAutoFit/>
      </a:bodyPr>
      <a:lstStyle>
        <a:defPPr algn="just">
          <a:defRPr dirty="0"/>
        </a:defPPr>
      </a:lstStyle>
    </a:spDef>
    <a:lnDef>
      <a:spPr>
        <a:ln w="50800">
          <a:solidFill>
            <a:schemeClr val="tx1"/>
          </a:solidFill>
          <a:headEnd type="none" w="sm" len="sm"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45720" tIns="0" rIns="0" bIns="0" rtlCol="0">
        <a:noAutofit/>
      </a:bodyPr>
      <a:lstStyle>
        <a:defPPr>
          <a:defRPr sz="2800" b="1" dirty="0" smtClean="0"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REXEL_PhD Theme" id="{F8AA4366-5DB7-4762-91D9-0144C3415751}" vid="{8858CF6D-16EC-4EA1-A20B-1D70570BBC81}"/>
    </a:ext>
  </a:extLst>
</a:theme>
</file>

<file path=ppt/theme/theme2.xml><?xml version="1.0" encoding="utf-8"?>
<a:theme xmlns:a="http://schemas.openxmlformats.org/drawingml/2006/main" name="1_Drex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>
        <a:spAutoFit/>
      </a:bodyPr>
      <a:lstStyle>
        <a:defPPr algn="just">
          <a:defRPr dirty="0"/>
        </a:defPPr>
      </a:lstStyle>
    </a:spDef>
    <a:lnDef>
      <a:spPr>
        <a:ln w="50800">
          <a:solidFill>
            <a:schemeClr val="tx1"/>
          </a:solidFill>
          <a:headEnd type="none" w="sm" len="sm"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45720" tIns="0" rIns="0" bIns="0" rtlCol="0">
        <a:noAutofit/>
      </a:bodyPr>
      <a:lstStyle>
        <a:defPPr>
          <a:defRPr sz="2800" b="1" dirty="0" smtClean="0"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rexel" id="{46B19DCC-5865-4DDA-8685-3B87BD7623DA}" vid="{280324A4-89E8-421F-8D7F-9356ED843C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DREXEL_PhD Theme</Template>
  <TotalTime>1428</TotalTime>
  <Words>509</Words>
  <Application>Microsoft Office PowerPoint</Application>
  <PresentationFormat>Widescreen</PresentationFormat>
  <Paragraphs>168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DREXEL_PhD Theme</vt:lpstr>
      <vt:lpstr>1_Drexel</vt:lpstr>
      <vt:lpstr>Office Theme</vt:lpstr>
      <vt:lpstr>PhD Image Holder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Image Holder</dc:title>
  <dc:creator>Benjamin Cohen</dc:creator>
  <cp:lastModifiedBy>Benjamin Cohen</cp:lastModifiedBy>
  <cp:revision>11</cp:revision>
  <cp:lastPrinted>2018-02-15T17:20:10Z</cp:lastPrinted>
  <dcterms:created xsi:type="dcterms:W3CDTF">2018-02-14T21:49:30Z</dcterms:created>
  <dcterms:modified xsi:type="dcterms:W3CDTF">2018-02-15T21:38:06Z</dcterms:modified>
</cp:coreProperties>
</file>