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388388" cy="30275213"/>
  <p:notesSz cx="6858000" cy="9144000"/>
  <p:defaultTextStyle>
    <a:defPPr>
      <a:defRPr lang="en-US"/>
    </a:defPPr>
    <a:lvl1pPr marL="0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46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92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38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83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729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75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621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567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  <p15:guide id="3" orient="horz" pos="9536">
          <p15:clr>
            <a:srgbClr val="A4A3A4"/>
          </p15:clr>
        </p15:guide>
        <p15:guide id="4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7D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5519" autoAdjust="0"/>
  </p:normalViewPr>
  <p:slideViewPr>
    <p:cSldViewPr snapToGrid="0" snapToObjects="1">
      <p:cViewPr varScale="1">
        <p:scale>
          <a:sx n="36" d="100"/>
          <a:sy n="36" d="100"/>
        </p:scale>
        <p:origin x="3846" y="96"/>
      </p:cViewPr>
      <p:guideLst>
        <p:guide orient="horz" pos="6737"/>
        <p:guide pos="9536"/>
        <p:guide orient="horz" pos="9536"/>
        <p:guide pos="6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96FD3-4071-45E0-90D7-77FE00402ECB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05B3-F865-4B78-872B-62C6E4403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05B3-F865-4B78-872B-62C6E44039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4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2"/>
            <a:ext cx="18180130" cy="648954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1"/>
            <a:ext cx="14971872" cy="77370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65636" y="1254460"/>
            <a:ext cx="5231987" cy="26743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2253" y="1254460"/>
            <a:ext cx="15346909" cy="26743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19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6" y="19454630"/>
            <a:ext cx="18180130" cy="6012994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6" y="12831933"/>
            <a:ext cx="18180130" cy="66226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594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3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78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2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6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5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2254" y="7309503"/>
            <a:ext cx="10289447" cy="20688060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08175" y="7309503"/>
            <a:ext cx="10289449" cy="20688060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3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1212413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2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46" indent="0">
              <a:buNone/>
              <a:defRPr sz="6400" b="1"/>
            </a:lvl2pPr>
            <a:lvl3pPr marL="2951892" indent="0">
              <a:buNone/>
              <a:defRPr sz="5800" b="1"/>
            </a:lvl3pPr>
            <a:lvl4pPr marL="4427838" indent="0">
              <a:buNone/>
              <a:defRPr sz="5200" b="1"/>
            </a:lvl4pPr>
            <a:lvl5pPr marL="5903783" indent="0">
              <a:buNone/>
              <a:defRPr sz="5200" b="1"/>
            </a:lvl5pPr>
            <a:lvl6pPr marL="7379729" indent="0">
              <a:buNone/>
              <a:defRPr sz="5200" b="1"/>
            </a:lvl6pPr>
            <a:lvl7pPr marL="8855675" indent="0">
              <a:buNone/>
              <a:defRPr sz="5200" b="1"/>
            </a:lvl7pPr>
            <a:lvl8pPr marL="10331621" indent="0">
              <a:buNone/>
              <a:defRPr sz="5200" b="1"/>
            </a:lvl8pPr>
            <a:lvl9pPr marL="11807567" indent="0">
              <a:buNone/>
              <a:defRPr sz="5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8"/>
            <a:ext cx="9450252" cy="17443291"/>
          </a:xfrm>
        </p:spPr>
        <p:txBody>
          <a:bodyPr/>
          <a:lstStyle>
            <a:lvl1pPr>
              <a:defRPr sz="79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4" cy="2824282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46" indent="0">
              <a:buNone/>
              <a:defRPr sz="6400" b="1"/>
            </a:lvl2pPr>
            <a:lvl3pPr marL="2951892" indent="0">
              <a:buNone/>
              <a:defRPr sz="5800" b="1"/>
            </a:lvl3pPr>
            <a:lvl4pPr marL="4427838" indent="0">
              <a:buNone/>
              <a:defRPr sz="5200" b="1"/>
            </a:lvl4pPr>
            <a:lvl5pPr marL="5903783" indent="0">
              <a:buNone/>
              <a:defRPr sz="5200" b="1"/>
            </a:lvl5pPr>
            <a:lvl6pPr marL="7379729" indent="0">
              <a:buNone/>
              <a:defRPr sz="5200" b="1"/>
            </a:lvl6pPr>
            <a:lvl7pPr marL="8855675" indent="0">
              <a:buNone/>
              <a:defRPr sz="5200" b="1"/>
            </a:lvl7pPr>
            <a:lvl8pPr marL="10331621" indent="0">
              <a:buNone/>
              <a:defRPr sz="5200" b="1"/>
            </a:lvl8pPr>
            <a:lvl9pPr marL="11807567" indent="0">
              <a:buNone/>
              <a:defRPr sz="5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8"/>
            <a:ext cx="9453964" cy="17443291"/>
          </a:xfrm>
        </p:spPr>
        <p:txBody>
          <a:bodyPr/>
          <a:lstStyle>
            <a:lvl1pPr>
              <a:defRPr sz="79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05403"/>
            <a:ext cx="7036631" cy="512996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6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2" y="6335375"/>
            <a:ext cx="7036631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5946" indent="0">
              <a:buNone/>
              <a:defRPr sz="3900"/>
            </a:lvl2pPr>
            <a:lvl3pPr marL="2951892" indent="0">
              <a:buNone/>
              <a:defRPr sz="3300"/>
            </a:lvl3pPr>
            <a:lvl4pPr marL="4427838" indent="0">
              <a:buNone/>
              <a:defRPr sz="3000"/>
            </a:lvl4pPr>
            <a:lvl5pPr marL="5903783" indent="0">
              <a:buNone/>
              <a:defRPr sz="3000"/>
            </a:lvl5pPr>
            <a:lvl6pPr marL="7379729" indent="0">
              <a:buNone/>
              <a:defRPr sz="3000"/>
            </a:lvl6pPr>
            <a:lvl7pPr marL="8855675" indent="0">
              <a:buNone/>
              <a:defRPr sz="3000"/>
            </a:lvl7pPr>
            <a:lvl8pPr marL="10331621" indent="0">
              <a:buNone/>
              <a:defRPr sz="3000"/>
            </a:lvl8pPr>
            <a:lvl9pPr marL="11807567" indent="0">
              <a:buNone/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3" y="21192652"/>
            <a:ext cx="12833033" cy="2501913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3" y="2705148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46" indent="0">
              <a:buNone/>
              <a:defRPr sz="9100"/>
            </a:lvl2pPr>
            <a:lvl3pPr marL="2951892" indent="0">
              <a:buNone/>
              <a:defRPr sz="7900"/>
            </a:lvl3pPr>
            <a:lvl4pPr marL="4427838" indent="0">
              <a:buNone/>
              <a:defRPr sz="6400"/>
            </a:lvl4pPr>
            <a:lvl5pPr marL="5903783" indent="0">
              <a:buNone/>
              <a:defRPr sz="6400"/>
            </a:lvl5pPr>
            <a:lvl6pPr marL="7379729" indent="0">
              <a:buNone/>
              <a:defRPr sz="6400"/>
            </a:lvl6pPr>
            <a:lvl7pPr marL="8855675" indent="0">
              <a:buNone/>
              <a:defRPr sz="6400"/>
            </a:lvl7pPr>
            <a:lvl8pPr marL="10331621" indent="0">
              <a:buNone/>
              <a:defRPr sz="6400"/>
            </a:lvl8pPr>
            <a:lvl9pPr marL="11807567" indent="0">
              <a:buNone/>
              <a:defRPr sz="6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3" y="23694565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5946" indent="0">
              <a:buNone/>
              <a:defRPr sz="3900"/>
            </a:lvl2pPr>
            <a:lvl3pPr marL="2951892" indent="0">
              <a:buNone/>
              <a:defRPr sz="3300"/>
            </a:lvl3pPr>
            <a:lvl4pPr marL="4427838" indent="0">
              <a:buNone/>
              <a:defRPr sz="3000"/>
            </a:lvl4pPr>
            <a:lvl5pPr marL="5903783" indent="0">
              <a:buNone/>
              <a:defRPr sz="3000"/>
            </a:lvl5pPr>
            <a:lvl6pPr marL="7379729" indent="0">
              <a:buNone/>
              <a:defRPr sz="3000"/>
            </a:lvl6pPr>
            <a:lvl7pPr marL="8855675" indent="0">
              <a:buNone/>
              <a:defRPr sz="3000"/>
            </a:lvl7pPr>
            <a:lvl8pPr marL="10331621" indent="0">
              <a:buNone/>
              <a:defRPr sz="3000"/>
            </a:lvl8pPr>
            <a:lvl9pPr marL="11807567" indent="0">
              <a:buNone/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2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3"/>
            <a:ext cx="19249549" cy="5045870"/>
          </a:xfrm>
          <a:prstGeom prst="rect">
            <a:avLst/>
          </a:prstGeom>
        </p:spPr>
        <p:txBody>
          <a:bodyPr vert="horz" lIns="295190" tIns="147595" rIns="295190" bIns="147595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2"/>
          </a:xfrm>
          <a:prstGeom prst="rect">
            <a:avLst/>
          </a:prstGeom>
        </p:spPr>
        <p:txBody>
          <a:bodyPr vert="horz" lIns="295190" tIns="147595" rIns="295190" bIns="14759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0"/>
            <a:ext cx="4990624" cy="1611875"/>
          </a:xfrm>
          <a:prstGeom prst="rect">
            <a:avLst/>
          </a:prstGeom>
        </p:spPr>
        <p:txBody>
          <a:bodyPr vert="horz" lIns="295190" tIns="147595" rIns="295190" bIns="14759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9D93-A73F-0643-A0AE-9852BBFCB406}" type="datetimeFigureOut">
              <a:rPr lang="en-US" smtClean="0"/>
              <a:t>1/8/2020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0"/>
            <a:ext cx="6772990" cy="1611875"/>
          </a:xfrm>
          <a:prstGeom prst="rect">
            <a:avLst/>
          </a:prstGeom>
        </p:spPr>
        <p:txBody>
          <a:bodyPr vert="horz" lIns="295190" tIns="147595" rIns="295190" bIns="14759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0"/>
            <a:ext cx="4990624" cy="1611875"/>
          </a:xfrm>
          <a:prstGeom prst="rect">
            <a:avLst/>
          </a:prstGeom>
        </p:spPr>
        <p:txBody>
          <a:bodyPr vert="horz" lIns="295190" tIns="147595" rIns="295190" bIns="14759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46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1" indent="-1106961" algn="l" defTabSz="1475946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13" indent="-922467" algn="l" defTabSz="1475946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65" indent="-737973" algn="l" defTabSz="1475946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10" indent="-737973" algn="l" defTabSz="1475946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56" indent="-737973" algn="l" defTabSz="1475946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02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48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594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40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6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2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38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783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29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675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21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567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7F648F-1842-4D74-B2C5-47801EB6D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t="3327" r="85995" b="60150"/>
          <a:stretch/>
        </p:blipFill>
        <p:spPr>
          <a:xfrm>
            <a:off x="1" y="0"/>
            <a:ext cx="21388388" cy="30275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83" y="915922"/>
            <a:ext cx="19473421" cy="5859874"/>
          </a:xfrm>
        </p:spPr>
        <p:txBody>
          <a:bodyPr>
            <a:normAutofit/>
          </a:bodyPr>
          <a:lstStyle/>
          <a:p>
            <a:pPr algn="l"/>
            <a:r>
              <a:rPr lang="en-GB" sz="8800" dirty="0">
                <a:ln w="57150">
                  <a:solidFill>
                    <a:schemeClr val="bg1"/>
                  </a:solidFill>
                </a:ln>
                <a:latin typeface="HelveticaNeueLT Std Blk Ext" panose="020B0A07040502030204" pitchFamily="34" charset="0"/>
              </a:rPr>
              <a:t>A toolkit to produce inexpensive and realistic skyboxes for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937" y="28089279"/>
            <a:ext cx="18391311" cy="1651991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GB" sz="3200" dirty="0">
                <a:latin typeface="Roobert TWHINT" panose="00000500000000000000" pitchFamily="2" charset="0"/>
              </a:rPr>
              <a:t>Matt Filer</a:t>
            </a:r>
          </a:p>
          <a:p>
            <a:pPr marL="0" indent="0" algn="r">
              <a:buNone/>
            </a:pPr>
            <a:r>
              <a:rPr lang="en-GB" sz="3200" dirty="0">
                <a:latin typeface="Roobert TWHINT" panose="00000500000000000000" pitchFamily="2" charset="0"/>
              </a:rPr>
              <a:t>UFCFS4-30-3  2019/20</a:t>
            </a:r>
          </a:p>
          <a:p>
            <a:pPr marL="0" indent="0" algn="r">
              <a:buNone/>
            </a:pPr>
            <a:r>
              <a:rPr lang="en-GB" sz="3200" dirty="0">
                <a:latin typeface="Roobert TWHINT" panose="00000500000000000000" pitchFamily="2" charset="0"/>
              </a:rPr>
              <a:t>Creative Technologies Project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57484" y="8148918"/>
            <a:ext cx="13511552" cy="8659906"/>
          </a:xfrm>
          <a:prstGeom prst="rect">
            <a:avLst/>
          </a:prstGeom>
        </p:spPr>
        <p:txBody>
          <a:bodyPr vert="horz" lIns="295190" tIns="147595" rIns="295190" bIns="147595" rtlCol="0" anchor="ctr">
            <a:normAutofit/>
          </a:bodyPr>
          <a:lstStyle>
            <a:lvl1pPr algn="ctr" defTabSz="1475946" rtl="0" eaLnBrk="1" latinLnBrk="0" hangingPunct="1">
              <a:spcBef>
                <a:spcPct val="0"/>
              </a:spcBef>
              <a:buNone/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 dirty="0">
                <a:solidFill>
                  <a:schemeClr val="bg1"/>
                </a:solidFill>
                <a:latin typeface="Roobert TWHINT" panose="00000500000000000000" pitchFamily="2" charset="0"/>
              </a:rPr>
              <a:t>Utilising machine learning, this project intends to produce realistic skyboxes for games. Static realistic skies provide a multitude of benefits for games, particularly in the VR space, where rendering optimisation is key.</a:t>
            </a:r>
          </a:p>
        </p:txBody>
      </p:sp>
      <p:pic>
        <p:nvPicPr>
          <p:cNvPr id="16" name="Picture 15" descr="UWE-Logo-Botto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0" y="28087004"/>
            <a:ext cx="3404142" cy="165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45895C8-5858-4071-9D7A-2445F13732EE}"/>
              </a:ext>
            </a:extLst>
          </p:cNvPr>
          <p:cNvSpPr txBox="1">
            <a:spLocks/>
          </p:cNvSpPr>
          <p:nvPr/>
        </p:nvSpPr>
        <p:spPr>
          <a:xfrm>
            <a:off x="7031288" y="16952260"/>
            <a:ext cx="13511552" cy="8659906"/>
          </a:xfrm>
          <a:prstGeom prst="rect">
            <a:avLst/>
          </a:prstGeom>
        </p:spPr>
        <p:txBody>
          <a:bodyPr vert="horz" lIns="295190" tIns="147595" rIns="295190" bIns="147595" rtlCol="0" anchor="ctr">
            <a:normAutofit/>
          </a:bodyPr>
          <a:lstStyle>
            <a:lvl1pPr algn="ctr" defTabSz="1475946" rtl="0" eaLnBrk="1" latinLnBrk="0" hangingPunct="1">
              <a:spcBef>
                <a:spcPct val="0"/>
              </a:spcBef>
              <a:buNone/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800" b="1" dirty="0">
                <a:solidFill>
                  <a:schemeClr val="bg1"/>
                </a:solidFill>
                <a:latin typeface="Roobert TWHINT" panose="00000500000000000000" pitchFamily="2" charset="0"/>
              </a:rPr>
              <a:t>The project up to this point has focussed on building a toolkit to source images that can train the machine learning algorithm to produce the realistic skies. On show is that toolkit, which utilises Google </a:t>
            </a:r>
            <a:r>
              <a:rPr lang="en-GB" sz="4800" b="1" dirty="0" err="1">
                <a:solidFill>
                  <a:schemeClr val="bg1"/>
                </a:solidFill>
                <a:latin typeface="Roobert TWHINT" panose="00000500000000000000" pitchFamily="2" charset="0"/>
              </a:rPr>
              <a:t>Streetview</a:t>
            </a:r>
            <a:r>
              <a:rPr lang="en-GB" sz="4800" b="1" dirty="0">
                <a:solidFill>
                  <a:schemeClr val="bg1"/>
                </a:solidFill>
                <a:latin typeface="Roobert TWHINT" panose="00000500000000000000" pitchFamily="2" charset="0"/>
              </a:rPr>
              <a:t> to pull HDR sky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D7D71-84C6-46CD-AE0F-A2D9472A14DC}"/>
              </a:ext>
            </a:extLst>
          </p:cNvPr>
          <p:cNvSpPr/>
          <p:nvPr/>
        </p:nvSpPr>
        <p:spPr>
          <a:xfrm>
            <a:off x="17363936" y="13067458"/>
            <a:ext cx="510988" cy="510988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956474-6A71-43DE-A76D-A08C4224494B}"/>
              </a:ext>
            </a:extLst>
          </p:cNvPr>
          <p:cNvSpPr/>
          <p:nvPr/>
        </p:nvSpPr>
        <p:spPr>
          <a:xfrm>
            <a:off x="15171025" y="14587676"/>
            <a:ext cx="1046128" cy="1046128"/>
          </a:xfrm>
          <a:prstGeom prst="rect">
            <a:avLst/>
          </a:prstGeom>
          <a:solidFill>
            <a:srgbClr val="FF0000">
              <a:alpha val="69804"/>
            </a:srgb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B184F-1794-4182-B484-F56E0F6E3AC3}"/>
              </a:ext>
            </a:extLst>
          </p:cNvPr>
          <p:cNvSpPr/>
          <p:nvPr/>
        </p:nvSpPr>
        <p:spPr>
          <a:xfrm>
            <a:off x="16217153" y="14587676"/>
            <a:ext cx="1046128" cy="1046128"/>
          </a:xfrm>
          <a:prstGeom prst="rect">
            <a:avLst/>
          </a:prstGeom>
          <a:solidFill>
            <a:srgbClr val="00B050">
              <a:alpha val="50196"/>
            </a:srgb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67C5CB-9C7D-4681-8A99-2F0E6E13C487}"/>
              </a:ext>
            </a:extLst>
          </p:cNvPr>
          <p:cNvSpPr/>
          <p:nvPr/>
        </p:nvSpPr>
        <p:spPr>
          <a:xfrm>
            <a:off x="17263281" y="14587676"/>
            <a:ext cx="1046128" cy="1046128"/>
          </a:xfrm>
          <a:prstGeom prst="rect">
            <a:avLst/>
          </a:prstGeom>
          <a:solidFill>
            <a:srgbClr val="00007D">
              <a:alpha val="40000"/>
            </a:srgb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69924-388B-4640-BD6B-94CAAD90EE9F}"/>
              </a:ext>
            </a:extLst>
          </p:cNvPr>
          <p:cNvCxnSpPr/>
          <p:nvPr/>
        </p:nvCxnSpPr>
        <p:spPr>
          <a:xfrm flipH="1">
            <a:off x="15171025" y="13067458"/>
            <a:ext cx="2192911" cy="152021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A9FF81-D46A-49B5-BC0A-7E6C14225759}"/>
              </a:ext>
            </a:extLst>
          </p:cNvPr>
          <p:cNvCxnSpPr>
            <a:cxnSpLocks/>
          </p:cNvCxnSpPr>
          <p:nvPr/>
        </p:nvCxnSpPr>
        <p:spPr>
          <a:xfrm>
            <a:off x="17874924" y="13067458"/>
            <a:ext cx="434485" cy="152021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5AA89A-789B-4F2C-8EBF-BA2171E5A870}"/>
              </a:ext>
            </a:extLst>
          </p:cNvPr>
          <p:cNvCxnSpPr>
            <a:cxnSpLocks/>
          </p:cNvCxnSpPr>
          <p:nvPr/>
        </p:nvCxnSpPr>
        <p:spPr>
          <a:xfrm flipH="1">
            <a:off x="16267480" y="13578446"/>
            <a:ext cx="1096456" cy="100923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C434E7-3CC7-4072-94E2-C86D2E8996ED}"/>
              </a:ext>
            </a:extLst>
          </p:cNvPr>
          <p:cNvCxnSpPr>
            <a:cxnSpLocks/>
          </p:cNvCxnSpPr>
          <p:nvPr/>
        </p:nvCxnSpPr>
        <p:spPr>
          <a:xfrm>
            <a:off x="17874924" y="13578446"/>
            <a:ext cx="200325" cy="100923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32E96B2-1539-4C9A-9B9E-B1FC4796B3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976"/>
          <a:stretch/>
        </p:blipFill>
        <p:spPr>
          <a:xfrm>
            <a:off x="987923" y="18722517"/>
            <a:ext cx="6043365" cy="511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BB5C5B-6E80-4936-B15F-62DD7871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0554">
            <a:off x="14966345" y="7176711"/>
            <a:ext cx="5280912" cy="46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HelveticaNeueLT Std Blk Ext</vt:lpstr>
      <vt:lpstr>Roobert TWHINT</vt:lpstr>
      <vt:lpstr>Office Theme</vt:lpstr>
      <vt:lpstr>A toolkit to produce inexpensive and realistic skyboxes for games</vt:lpstr>
    </vt:vector>
  </TitlesOfParts>
  <Company>UWE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Allan</dc:creator>
  <cp:lastModifiedBy>Matt Filer</cp:lastModifiedBy>
  <cp:revision>23</cp:revision>
  <cp:lastPrinted>2012-11-19T11:23:42Z</cp:lastPrinted>
  <dcterms:created xsi:type="dcterms:W3CDTF">2011-12-11T13:31:21Z</dcterms:created>
  <dcterms:modified xsi:type="dcterms:W3CDTF">2020-01-08T13:07:11Z</dcterms:modified>
</cp:coreProperties>
</file>