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70" r:id="rId5"/>
    <p:sldId id="271" r:id="rId6"/>
    <p:sldId id="276" r:id="rId7"/>
    <p:sldId id="277" r:id="rId8"/>
    <p:sldId id="279" r:id="rId9"/>
    <p:sldId id="283" r:id="rId10"/>
    <p:sldId id="284" r:id="rId11"/>
    <p:sldId id="282" r:id="rId12"/>
    <p:sldId id="281" r:id="rId13"/>
    <p:sldId id="27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FD8B-7D0C-4161-B304-B2A6DDE15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Energy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E5E5B-A11F-4C3D-BE22-15D71C288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Sub-Metered Household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F90D8-C01F-4E1B-8689-EE35CA2BE60F}"/>
              </a:ext>
            </a:extLst>
          </p:cNvPr>
          <p:cNvSpPr txBox="1"/>
          <p:nvPr/>
        </p:nvSpPr>
        <p:spPr>
          <a:xfrm>
            <a:off x="6553200" y="5611091"/>
            <a:ext cx="5361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Rutgers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Center for Innovation Education Course of Study: Data Analytics/Big Data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Researched Performed by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Antonina Pearl</a:t>
            </a:r>
          </a:p>
        </p:txBody>
      </p:sp>
    </p:spTree>
    <p:extLst>
      <p:ext uri="{BB962C8B-B14F-4D97-AF65-F5344CB8AC3E}">
        <p14:creationId xmlns:p14="http://schemas.microsoft.com/office/powerpoint/2010/main" val="2443445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BB7E1-1048-482C-A7DA-4C07069E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09" y="318655"/>
            <a:ext cx="10099963" cy="6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4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551A7B-11D7-4B00-8FC6-0E39E5D35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9" y="353291"/>
            <a:ext cx="7647243" cy="6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2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BDFB5C-02EC-4AAD-8C09-CE754A430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65"/>
            <a:ext cx="12192000" cy="649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1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D5C5-46C9-40C6-BFB7-63020BAF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63077-6A4F-4F5E-873B-2B4A7A142CA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92427-E155-4B41-814B-C5D329F19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smart meter grants you constant access to accurate, up-to-the-minute readings of your energy usage. You’ll know exactly how much energy you’re using, allowing you to adjust your habits accordingly.</a:t>
            </a:r>
          </a:p>
          <a:p>
            <a:r>
              <a:rPr lang="en-US" dirty="0"/>
              <a:t>some providers even offer an app for you to check in on your energy on the go!</a:t>
            </a:r>
          </a:p>
        </p:txBody>
      </p:sp>
    </p:spTree>
    <p:extLst>
      <p:ext uri="{BB962C8B-B14F-4D97-AF65-F5344CB8AC3E}">
        <p14:creationId xmlns:p14="http://schemas.microsoft.com/office/powerpoint/2010/main" val="376445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52FF-9EB7-4831-9923-BFC7F4A6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"smart homes" that supply home owners with analytics on their power usage will deliver the value the developer seeks.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1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A12F-5904-4049-ADD9-930D990E4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71944"/>
            <a:ext cx="7739347" cy="97674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A1D8D-76ED-4402-BB0D-B7833103C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86001"/>
            <a:ext cx="6400800" cy="35052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Business Analysis Goals, Objectives, and Data Information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Customer Energy Consumption Patterns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Residential Households and Electric Power Suppliers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Predictive Modeling for Future Economical Energy Use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Summary and 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2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9EC9-FE38-4CAB-A87F-B413A8BD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11" y="812800"/>
            <a:ext cx="8534401" cy="8509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83C90-D08B-4C27-89DE-9C6AFD69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765300"/>
            <a:ext cx="9640887" cy="42291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Develop data analytics to prove that installation of electrical sub-metering devices, which measure power consumption and energy usage, could be a big step towards the developer's goal of providing additional value to their customers.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Gain insights from the data into any factors that can explain how homeowners use electric power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Provide economic incentive recommendations to homeowners.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company and its customers need to understand if the benefit of installing sub-metering devices is likely to be sufficient to justify its cost.</a:t>
            </a:r>
          </a:p>
        </p:txBody>
      </p:sp>
    </p:spTree>
    <p:extLst>
      <p:ext uri="{BB962C8B-B14F-4D97-AF65-F5344CB8AC3E}">
        <p14:creationId xmlns:p14="http://schemas.microsoft.com/office/powerpoint/2010/main" val="414557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EAA1-309E-4B15-A0F0-3BB6DDB9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1" y="812800"/>
            <a:ext cx="8534401" cy="736600"/>
          </a:xfrm>
        </p:spPr>
        <p:txBody>
          <a:bodyPr/>
          <a:lstStyle/>
          <a:p>
            <a:r>
              <a:rPr lang="en-US" dirty="0"/>
              <a:t>Data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DAF3F-F6EB-4BA5-BBEF-5A7D4909A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549400"/>
            <a:ext cx="10072688" cy="4445000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A file of 2,075,259 measurements of electric power consumption in one household captured at a one-minute interval between December 2006 and November 2010 (47 months).</a:t>
            </a: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The file contains the following data elements/measures: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Date in format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/mm/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yyyy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Time  in format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hh:mm:ss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 	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Active power measure (in kilowatt)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Reactive power measure (in kilowatt)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Voltage measure (in volt)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Current intensity  (in ampere)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Sub-meter #1 (in watt-hour of active energy-- it corresponds to the kitchen, 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containing mainly a dishwasher, an oven and a microwave)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Sub-meter #2 (in watt-hour of active energy -- it corresponds to the laundry room, 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containing a washing-machine, a tumble-drier, a refrigerator and a light)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Sub-meter #3 (in watt-hour of active energy -- it corresponds to an electric water-heater 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and an air-conditioner)</a:t>
            </a:r>
          </a:p>
        </p:txBody>
      </p:sp>
    </p:spTree>
    <p:extLst>
      <p:ext uri="{BB962C8B-B14F-4D97-AF65-F5344CB8AC3E}">
        <p14:creationId xmlns:p14="http://schemas.microsoft.com/office/powerpoint/2010/main" val="66311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A680-DC1A-4D5E-9F3D-8D2460A8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36600"/>
            <a:ext cx="8534401" cy="787400"/>
          </a:xfrm>
        </p:spPr>
        <p:txBody>
          <a:bodyPr/>
          <a:lstStyle/>
          <a:p>
            <a:r>
              <a:rPr lang="en-US" dirty="0"/>
              <a:t>Data quality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46305-CD75-415E-A017-39274FD72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38300"/>
            <a:ext cx="8534400" cy="43561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contains some missing values in the measurements (nearly 1,25% of the rows).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fact that there were no readings available across all power measures suggests that it was not sub-meters related issue.  It is possible that there was no power on those days.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percentage of missing data  was disregarded in  this analysis since it did not statistically affect the general patterns on energy consumption.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only years of data where all months were represented (2007-2009).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2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3EE23D-5194-4403-B8B0-8D6F37CE7BDE}"/>
              </a:ext>
            </a:extLst>
          </p:cNvPr>
          <p:cNvSpPr txBox="1"/>
          <p:nvPr/>
        </p:nvSpPr>
        <p:spPr>
          <a:xfrm>
            <a:off x="7606145" y="692727"/>
            <a:ext cx="3893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Entire energy consumption for the household as well as sub-meters 1 and 2 decreases yearly, while sub-meter 3 shows steady increase.  Why?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0B9766-F310-4398-811F-0204B31E2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692727"/>
            <a:ext cx="7232072" cy="530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5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7A7F28-B331-45F4-9B48-371E17E35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1" y="401782"/>
            <a:ext cx="11693236" cy="60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4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759D49-B97C-46A2-AABE-B043B0443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214745"/>
            <a:ext cx="11236036" cy="64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0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46F368-196B-485B-98D4-4FD29E531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1039092"/>
            <a:ext cx="9240540" cy="46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3821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17854</TotalTime>
  <Words>379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Courier New</vt:lpstr>
      <vt:lpstr>Franklin Gothic Book</vt:lpstr>
      <vt:lpstr>Georgia</vt:lpstr>
      <vt:lpstr>Wingdings 3</vt:lpstr>
      <vt:lpstr>Slice</vt:lpstr>
      <vt:lpstr>Smart Energy Consumption</vt:lpstr>
      <vt:lpstr>Agenda</vt:lpstr>
      <vt:lpstr>objectives</vt:lpstr>
      <vt:lpstr>Data information</vt:lpstr>
      <vt:lpstr>Data quality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Building "smart homes" that supply home owners with analytics on their power usage will deliver the value the developer seeks.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Energy Consumption</dc:title>
  <dc:creator>AntoninaPearl</dc:creator>
  <cp:lastModifiedBy>AntoninaPearl</cp:lastModifiedBy>
  <cp:revision>64</cp:revision>
  <dcterms:created xsi:type="dcterms:W3CDTF">2017-09-27T13:25:50Z</dcterms:created>
  <dcterms:modified xsi:type="dcterms:W3CDTF">2018-01-03T23:45:13Z</dcterms:modified>
</cp:coreProperties>
</file>