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Target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Linear Regression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Decision Tree Regression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SVM Regression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 custRadScaleRad="101358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314433" y="2426610"/>
          <a:ext cx="1212399" cy="1212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Target</a:t>
          </a:r>
        </a:p>
      </dsp:txBody>
      <dsp:txXfrm>
        <a:off x="1491985" y="2604162"/>
        <a:ext cx="857295" cy="857295"/>
      </dsp:txXfrm>
    </dsp:sp>
    <dsp:sp modelId="{0647D637-619C-451F-8084-44E62D21528F}">
      <dsp:nvSpPr>
        <dsp:cNvPr id="0" name=""/>
        <dsp:cNvSpPr/>
      </dsp:nvSpPr>
      <dsp:spPr>
        <a:xfrm rot="12900000">
          <a:off x="489691" y="2199822"/>
          <a:ext cx="976098" cy="3455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064" y="1631944"/>
          <a:ext cx="1151779" cy="921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Linear Regression</a:t>
          </a:r>
        </a:p>
      </dsp:txBody>
      <dsp:txXfrm>
        <a:off x="29052" y="1658932"/>
        <a:ext cx="1097803" cy="867447"/>
      </dsp:txXfrm>
    </dsp:sp>
    <dsp:sp modelId="{26F3572A-44B5-40A9-A054-A83B3BCE9750}">
      <dsp:nvSpPr>
        <dsp:cNvPr id="0" name=""/>
        <dsp:cNvSpPr/>
      </dsp:nvSpPr>
      <dsp:spPr>
        <a:xfrm rot="16200000">
          <a:off x="1422066" y="1697242"/>
          <a:ext cx="997133" cy="3455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344743" y="910731"/>
          <a:ext cx="1151779" cy="921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Decision Tree Regression</a:t>
          </a:r>
        </a:p>
      </dsp:txBody>
      <dsp:txXfrm>
        <a:off x="1371731" y="937719"/>
        <a:ext cx="1097803" cy="867447"/>
      </dsp:txXfrm>
    </dsp:sp>
    <dsp:sp modelId="{1204005B-0B62-484D-8BEB-E7B9E9CE6A61}">
      <dsp:nvSpPr>
        <dsp:cNvPr id="0" name=""/>
        <dsp:cNvSpPr/>
      </dsp:nvSpPr>
      <dsp:spPr>
        <a:xfrm rot="19500000">
          <a:off x="2375476" y="2199822"/>
          <a:ext cx="976098" cy="3455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2687421" y="1631944"/>
          <a:ext cx="1151779" cy="921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SVM Regression</a:t>
          </a:r>
        </a:p>
      </dsp:txBody>
      <dsp:txXfrm>
        <a:off x="2714409" y="1658932"/>
        <a:ext cx="1097803" cy="86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5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7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9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3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7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8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3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9FDA6E-E791-4668-9B3F-1458F9733C34}" type="datetimeFigureOut">
              <a:rPr lang="en-GB" smtClean="0"/>
              <a:t>21/06/2017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D30F02-2A51-4B60-98C9-4635C6CC2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9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27524"/>
            <a:ext cx="8825658" cy="1928928"/>
          </a:xfrm>
        </p:spPr>
        <p:txBody>
          <a:bodyPr/>
          <a:lstStyle/>
          <a:p>
            <a:r>
              <a:rPr lang="en-US" dirty="0"/>
              <a:t>Prudential Life Insurance Evaluator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62470"/>
            <a:ext cx="8825658" cy="2776330"/>
          </a:xfrm>
        </p:spPr>
        <p:txBody>
          <a:bodyPr>
            <a:normAutofit/>
          </a:bodyPr>
          <a:lstStyle/>
          <a:p>
            <a:r>
              <a:rPr lang="en-US" dirty="0"/>
              <a:t>Members –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Swarup Mishal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Prasad </a:t>
            </a:r>
            <a:r>
              <a:rPr lang="en-US" dirty="0" err="1"/>
              <a:t>Mantri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Trupti</a:t>
            </a:r>
            <a:r>
              <a:rPr lang="en-US" dirty="0"/>
              <a:t> Gore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Ziyan</a:t>
            </a:r>
            <a:r>
              <a:rPr lang="en-US" dirty="0"/>
              <a:t> Hu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92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6258"/>
            <a:ext cx="8761413" cy="706964"/>
          </a:xfrm>
        </p:spPr>
        <p:txBody>
          <a:bodyPr/>
          <a:lstStyle/>
          <a:p>
            <a:r>
              <a:rPr lang="en-IN" dirty="0"/>
              <a:t>SVM Regression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Linear Kernel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Radial Kernel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1154954" y="1549930"/>
            <a:ext cx="8761413" cy="46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Tuning to find Best Kernel and parameters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40" t="1190" r="59094" b="-1190"/>
          <a:stretch/>
        </p:blipFill>
        <p:spPr>
          <a:xfrm>
            <a:off x="1129248" y="3511826"/>
            <a:ext cx="3920486" cy="1669010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57361"/>
          <a:stretch/>
        </p:blipFill>
        <p:spPr>
          <a:xfrm>
            <a:off x="6189219" y="3511826"/>
            <a:ext cx="3998113" cy="17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Lowest Best Performance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/>
              <a:t> Best Kernel : </a:t>
            </a:r>
            <a:r>
              <a:rPr lang="en-US" b="1" dirty="0"/>
              <a:t>Radial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Accuracy for SVM 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3" y="1548111"/>
            <a:ext cx="8761413" cy="46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Best Kernel Decision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493390"/>
            <a:ext cx="9211540" cy="9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CP Values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169"/>
          <a:stretch/>
        </p:blipFill>
        <p:spPr>
          <a:xfrm>
            <a:off x="1154954" y="3016349"/>
            <a:ext cx="6933409" cy="25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CP values Plot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02718"/>
            <a:ext cx="9142597" cy="30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4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8" y="2124222"/>
            <a:ext cx="8628883" cy="414996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1154953" y="1548111"/>
            <a:ext cx="8761413" cy="46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3180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3" y="1548111"/>
            <a:ext cx="8761413" cy="46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Accuracy for Decision Tree Prediction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049" y="3643978"/>
            <a:ext cx="9669953" cy="13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5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performing all three types of Regressions, we can see that best prediction was achieved using Linear Regression with least error value of 1.967 RMSE value.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0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Insurance Data Set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Predict the response using different Regression techniques :</a:t>
            </a:r>
          </a:p>
          <a:p>
            <a:pPr lvl="1"/>
            <a:r>
              <a:rPr lang="en-IN" sz="2800" dirty="0"/>
              <a:t>Linear Regression </a:t>
            </a:r>
          </a:p>
          <a:p>
            <a:pPr lvl="1"/>
            <a:r>
              <a:rPr lang="en-IN" sz="2800" dirty="0"/>
              <a:t>Support Vector Machine Regression </a:t>
            </a:r>
          </a:p>
          <a:p>
            <a:pPr lvl="1"/>
            <a:r>
              <a:rPr lang="en-IN" sz="2800" dirty="0"/>
              <a:t>Decision Tree Regression </a:t>
            </a:r>
          </a:p>
          <a:p>
            <a:endParaRPr lang="en-IN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9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Pre-Processing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Train data set for Prudential Life Insurance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Train and Test data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extract the last 10000 entries in the data set of the given train data set and set it as Test data for prediction</a:t>
            </a:r>
            <a:endParaRPr lang="en-GB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Variable Types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Categorical data, Continuous data and Discrete.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816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Pre-processing forms a major part of the data prediction which is done over a number of stages :</a:t>
            </a:r>
          </a:p>
          <a:p>
            <a:pPr>
              <a:buFont typeface="+mj-lt"/>
              <a:buAutoNum type="arabicPeriod"/>
            </a:pPr>
            <a:r>
              <a:rPr lang="en-US" dirty="0"/>
              <a:t>Handling Missing Values – </a:t>
            </a:r>
          </a:p>
          <a:p>
            <a:pPr lvl="1"/>
            <a:r>
              <a:rPr lang="en-US" dirty="0"/>
              <a:t>Deleted Columns – Missing values for a column over 60% </a:t>
            </a:r>
          </a:p>
          <a:p>
            <a:pPr lvl="1"/>
            <a:r>
              <a:rPr lang="en-US" dirty="0"/>
              <a:t>Replace Missing values : Continuous Variables – average/mean value of column</a:t>
            </a:r>
          </a:p>
          <a:p>
            <a:pPr>
              <a:buFont typeface="+mj-lt"/>
              <a:buAutoNum type="arabicPeriod"/>
            </a:pPr>
            <a:r>
              <a:rPr lang="en-US" dirty="0"/>
              <a:t>1 to C coding – Categorical -&gt; Numerical</a:t>
            </a:r>
          </a:p>
          <a:p>
            <a:pPr>
              <a:buFont typeface="+mj-lt"/>
              <a:buAutoNum type="arabicPeriod"/>
            </a:pPr>
            <a:r>
              <a:rPr lang="en-US" dirty="0"/>
              <a:t>Normalization – Already normalized.</a:t>
            </a:r>
          </a:p>
          <a:p>
            <a:pPr>
              <a:buFont typeface="+mj-lt"/>
              <a:buAutoNum type="arabicPeriod"/>
            </a:pPr>
            <a:r>
              <a:rPr lang="en-US" dirty="0"/>
              <a:t>Dimensionality Reduction – Applied Principal Component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83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 Regression Techniques considered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Linear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Decision Tree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Support Vector Machine Regression</a:t>
            </a:r>
            <a:endParaRPr lang="en-GB" dirty="0"/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25195282"/>
              </p:ext>
            </p:extLst>
          </p:nvPr>
        </p:nvGraphicFramePr>
        <p:xfrm>
          <a:off x="6548438" y="1143000"/>
          <a:ext cx="384126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5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of Response on Train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Distribution of Response on Test data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954" y="3179762"/>
            <a:ext cx="3960052" cy="284003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2" y="3179761"/>
            <a:ext cx="4901750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453" y="2504049"/>
            <a:ext cx="10308374" cy="33269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1154954" y="1549930"/>
            <a:ext cx="8761413" cy="46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9960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393" y="2532185"/>
            <a:ext cx="10201275" cy="31089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1154954" y="1549930"/>
            <a:ext cx="8761413" cy="46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Error Summary</a:t>
            </a:r>
          </a:p>
        </p:txBody>
      </p:sp>
    </p:spTree>
    <p:extLst>
      <p:ext uri="{BB962C8B-B14F-4D97-AF65-F5344CB8AC3E}">
        <p14:creationId xmlns:p14="http://schemas.microsoft.com/office/powerpoint/2010/main" val="166121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6258"/>
            <a:ext cx="8761413" cy="706964"/>
          </a:xfrm>
        </p:spPr>
        <p:txBody>
          <a:bodyPr/>
          <a:lstStyle/>
          <a:p>
            <a:r>
              <a:rPr lang="en-IN" dirty="0"/>
              <a:t>SVM Regression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Polynomial Kernel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Sigmoid Kernel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1154954" y="1549930"/>
            <a:ext cx="8761413" cy="46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Tuning to find Best Kernel and parameters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7902" y="3643532"/>
            <a:ext cx="4186418" cy="166109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0694" y="3643532"/>
            <a:ext cx="3993775" cy="16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11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283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 Boardroom</vt:lpstr>
      <vt:lpstr>Prudential Life Insurance Evaluator</vt:lpstr>
      <vt:lpstr>Project Details</vt:lpstr>
      <vt:lpstr>Preparing for Pre-Processing</vt:lpstr>
      <vt:lpstr>Pre-processing </vt:lpstr>
      <vt:lpstr>3 Regression Techniques considered</vt:lpstr>
      <vt:lpstr>Linear Regression</vt:lpstr>
      <vt:lpstr>Linear Regression</vt:lpstr>
      <vt:lpstr>Linear Regression</vt:lpstr>
      <vt:lpstr>SVM Regression</vt:lpstr>
      <vt:lpstr>SVM Regression</vt:lpstr>
      <vt:lpstr>SVM Regression</vt:lpstr>
      <vt:lpstr>Decision Tree</vt:lpstr>
      <vt:lpstr>Decision Tree</vt:lpstr>
      <vt:lpstr>Decision Tree</vt:lpstr>
      <vt:lpstr>Decision Tree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Prudential Life Insurance Evaluator</dc:title>
  <dc:creator>Swarup Mishal</dc:creator>
  <cp:lastModifiedBy>Swarup Mishal</cp:lastModifiedBy>
  <cp:revision>7</cp:revision>
  <dcterms:created xsi:type="dcterms:W3CDTF">2017-06-21T05:36:51Z</dcterms:created>
  <dcterms:modified xsi:type="dcterms:W3CDTF">2017-06-21T06:52:24Z</dcterms:modified>
</cp:coreProperties>
</file>