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1" r:id="rId3"/>
    <p:sldId id="263" r:id="rId4"/>
    <p:sldId id="264" r:id="rId5"/>
  </p:sldIdLst>
  <p:sldSz cx="24387175" cy="13716000"/>
  <p:notesSz cx="6858000" cy="9144000"/>
  <p:defaultTextStyle>
    <a:defPPr>
      <a:defRPr lang="en-US"/>
    </a:defPPr>
    <a:lvl1pPr marL="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ADADAD"/>
    <a:srgbClr val="B9B9B9"/>
    <a:srgbClr val="00ABEF"/>
    <a:srgbClr val="DEA600"/>
    <a:srgbClr val="EECC6B"/>
    <a:srgbClr val="E6B324"/>
    <a:srgbClr val="EAB100"/>
    <a:srgbClr val="F2B9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3"/>
    <p:restoredTop sz="94645"/>
  </p:normalViewPr>
  <p:slideViewPr>
    <p:cSldViewPr snapToGrid="0" snapToObjects="1" showGuides="1">
      <p:cViewPr>
        <p:scale>
          <a:sx n="50" d="100"/>
          <a:sy n="50" d="100"/>
        </p:scale>
        <p:origin x="954" y="420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1144-9462-3142-A3E8-767EA9B0C457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2B1F2-3B54-CB42-94EA-2579E33DB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8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7174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laceholder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-1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6258118" y="-38100"/>
            <a:ext cx="8129058" cy="69342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8129060" y="6896100"/>
            <a:ext cx="8129058" cy="6819900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06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38147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658116" y="2904049"/>
            <a:ext cx="4572198" cy="8102289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20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1280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546D-2B66-AF4B-9489-814FFA97E236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C910-17A8-5042-A077-D5AF11B6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  <p:sldLayoutId id="2147483676" r:id="rId3"/>
    <p:sldLayoutId id="2147483677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4" y="0"/>
            <a:ext cx="24382408" cy="13716000"/>
          </a:xfrm>
        </p:spPr>
      </p:sp>
      <p:sp>
        <p:nvSpPr>
          <p:cNvPr id="12" name="Rectangle 11"/>
          <p:cNvSpPr/>
          <p:nvPr/>
        </p:nvSpPr>
        <p:spPr>
          <a:xfrm>
            <a:off x="4762" y="0"/>
            <a:ext cx="24377650" cy="13716002"/>
          </a:xfrm>
          <a:prstGeom prst="rect">
            <a:avLst/>
          </a:prstGeom>
          <a:solidFill>
            <a:srgbClr val="3E58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70975" y="5280645"/>
            <a:ext cx="121413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 smtClean="0">
                <a:solidFill>
                  <a:schemeClr val="bg1"/>
                </a:solidFill>
                <a:latin typeface="Lato Thin" charset="0"/>
                <a:ea typeface="Lato Thin" charset="0"/>
                <a:cs typeface="Lato Thin" charset="0"/>
              </a:rPr>
              <a:t>TrackPack</a:t>
            </a:r>
            <a:endParaRPr lang="en-US" sz="16600" dirty="0">
              <a:solidFill>
                <a:schemeClr val="bg1"/>
              </a:solidFill>
              <a:latin typeface="Lato Thin" charset="0"/>
              <a:ea typeface="Lato Thin" charset="0"/>
              <a:cs typeface="Lato Thi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80297" y="10198162"/>
            <a:ext cx="6722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 smtClean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Keeping your child safe</a:t>
            </a:r>
            <a:endParaRPr lang="en-US" spc="600" dirty="0">
              <a:solidFill>
                <a:schemeClr val="bg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697325" y="5132748"/>
            <a:ext cx="8118926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What we are trying to achieve is a simple and straight forward device that can track a child's location for their safety and reassurance of their parents.</a:t>
            </a:r>
          </a:p>
          <a:p>
            <a:pPr algn="just">
              <a:lnSpc>
                <a:spcPct val="150000"/>
              </a:lnSpc>
            </a:pP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97324" y="4066318"/>
            <a:ext cx="2271776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Mission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69402" y="5132748"/>
            <a:ext cx="6722498" cy="1818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Is to 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combat the amount of children that are abducted every year and ensure safety of minors</a:t>
            </a: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469402" y="4045418"/>
            <a:ext cx="1850315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Vision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97324" y="8611593"/>
            <a:ext cx="1794081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Goals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69402" y="9738481"/>
            <a:ext cx="6722498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This device is straight forward and easy to set up and use. </a:t>
            </a:r>
            <a:r>
              <a:rPr lang="en-US" sz="2600" dirty="0">
                <a:latin typeface="Lato Light" charset="0"/>
                <a:ea typeface="Lato Light" charset="0"/>
                <a:cs typeface="Lato Light" charset="0"/>
              </a:rPr>
              <a:t>B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y </a:t>
            </a:r>
            <a:r>
              <a:rPr lang="en-US" sz="2600" dirty="0">
                <a:latin typeface="Lato Light" charset="0"/>
                <a:ea typeface="Lato Light" charset="0"/>
                <a:cs typeface="Lato Light" charset="0"/>
              </a:rPr>
              <a:t>u</a:t>
            </a: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tilizing the long range, low power wireless communication features of the Explorer, making it ideal for this job.</a:t>
            </a:r>
            <a:endParaRPr lang="en-US" sz="2600" dirty="0"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469402" y="8651149"/>
            <a:ext cx="2022477" cy="1063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Values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63687" y="8931561"/>
            <a:ext cx="9050668" cy="1566042"/>
            <a:chOff x="1765583" y="7067506"/>
            <a:chExt cx="9050668" cy="1566042"/>
          </a:xfrm>
        </p:grpSpPr>
        <p:sp>
          <p:nvSpPr>
            <p:cNvPr id="59" name="TextBox 58"/>
            <p:cNvSpPr txBox="1"/>
            <p:nvPr/>
          </p:nvSpPr>
          <p:spPr>
            <a:xfrm>
              <a:off x="2697325" y="8055826"/>
              <a:ext cx="8118926" cy="577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399" dirty="0">
                <a:latin typeface="Lato Light" charset="0"/>
                <a:ea typeface="Lato Light" charset="0"/>
                <a:cs typeface="Lato Light" charset="0"/>
              </a:endParaRPr>
            </a:p>
          </p:txBody>
        </p:sp>
        <p:sp>
          <p:nvSpPr>
            <p:cNvPr id="74" name="Shape 2644"/>
            <p:cNvSpPr/>
            <p:nvPr/>
          </p:nvSpPr>
          <p:spPr>
            <a:xfrm>
              <a:off x="1765583" y="7067506"/>
              <a:ext cx="572298" cy="78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50" y="19636"/>
                  </a:moveTo>
                  <a:cubicBezTo>
                    <a:pt x="20250" y="20179"/>
                    <a:pt x="19645" y="20618"/>
                    <a:pt x="18900" y="20618"/>
                  </a:cubicBezTo>
                  <a:lnTo>
                    <a:pt x="2700" y="20618"/>
                  </a:lnTo>
                  <a:cubicBezTo>
                    <a:pt x="1954" y="20618"/>
                    <a:pt x="1350" y="20179"/>
                    <a:pt x="1350" y="19636"/>
                  </a:cubicBezTo>
                  <a:lnTo>
                    <a:pt x="1350" y="1964"/>
                  </a:lnTo>
                  <a:cubicBezTo>
                    <a:pt x="1350" y="1422"/>
                    <a:pt x="1954" y="982"/>
                    <a:pt x="2700" y="982"/>
                  </a:cubicBezTo>
                  <a:lnTo>
                    <a:pt x="18900" y="982"/>
                  </a:lnTo>
                  <a:cubicBezTo>
                    <a:pt x="19645" y="982"/>
                    <a:pt x="20250" y="1422"/>
                    <a:pt x="20250" y="1964"/>
                  </a:cubicBezTo>
                  <a:cubicBezTo>
                    <a:pt x="20250" y="1964"/>
                    <a:pt x="20250" y="19636"/>
                    <a:pt x="20250" y="19636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20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209" y="21600"/>
                    <a:pt x="2700" y="21600"/>
                  </a:cubicBezTo>
                  <a:lnTo>
                    <a:pt x="18900" y="21600"/>
                  </a:lnTo>
                  <a:cubicBezTo>
                    <a:pt x="2039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391" y="0"/>
                    <a:pt x="18900" y="0"/>
                  </a:cubicBezTo>
                  <a:moveTo>
                    <a:pt x="4050" y="3927"/>
                  </a:moveTo>
                  <a:lnTo>
                    <a:pt x="17550" y="3927"/>
                  </a:lnTo>
                  <a:lnTo>
                    <a:pt x="17550" y="17673"/>
                  </a:lnTo>
                  <a:lnTo>
                    <a:pt x="4050" y="17673"/>
                  </a:lnTo>
                  <a:cubicBezTo>
                    <a:pt x="4050" y="17673"/>
                    <a:pt x="4050" y="3927"/>
                    <a:pt x="4050" y="3927"/>
                  </a:cubicBezTo>
                  <a:close/>
                  <a:moveTo>
                    <a:pt x="2700" y="18655"/>
                  </a:moveTo>
                  <a:lnTo>
                    <a:pt x="18900" y="18655"/>
                  </a:lnTo>
                  <a:lnTo>
                    <a:pt x="18900" y="2945"/>
                  </a:lnTo>
                  <a:lnTo>
                    <a:pt x="2700" y="2945"/>
                  </a:lnTo>
                  <a:cubicBezTo>
                    <a:pt x="2700" y="2945"/>
                    <a:pt x="2700" y="18655"/>
                    <a:pt x="2700" y="18655"/>
                  </a:cubicBezTo>
                  <a:close/>
                  <a:moveTo>
                    <a:pt x="10125" y="2455"/>
                  </a:moveTo>
                  <a:lnTo>
                    <a:pt x="11475" y="2455"/>
                  </a:lnTo>
                  <a:cubicBezTo>
                    <a:pt x="11848" y="2455"/>
                    <a:pt x="12150" y="2235"/>
                    <a:pt x="12150" y="1964"/>
                  </a:cubicBezTo>
                  <a:cubicBezTo>
                    <a:pt x="12150" y="1692"/>
                    <a:pt x="11848" y="1473"/>
                    <a:pt x="11475" y="1473"/>
                  </a:cubicBezTo>
                  <a:lnTo>
                    <a:pt x="10125" y="1473"/>
                  </a:lnTo>
                  <a:cubicBezTo>
                    <a:pt x="9752" y="1473"/>
                    <a:pt x="9450" y="1692"/>
                    <a:pt x="9450" y="1964"/>
                  </a:cubicBezTo>
                  <a:cubicBezTo>
                    <a:pt x="9450" y="2235"/>
                    <a:pt x="9752" y="2455"/>
                    <a:pt x="10125" y="2455"/>
                  </a:cubicBezTo>
                  <a:moveTo>
                    <a:pt x="10800" y="19145"/>
                  </a:moveTo>
                  <a:cubicBezTo>
                    <a:pt x="10427" y="19145"/>
                    <a:pt x="10125" y="19366"/>
                    <a:pt x="10125" y="19636"/>
                  </a:cubicBezTo>
                  <a:cubicBezTo>
                    <a:pt x="10125" y="19908"/>
                    <a:pt x="10427" y="20127"/>
                    <a:pt x="10800" y="20127"/>
                  </a:cubicBezTo>
                  <a:cubicBezTo>
                    <a:pt x="11173" y="20127"/>
                    <a:pt x="11475" y="19908"/>
                    <a:pt x="11475" y="19636"/>
                  </a:cubicBezTo>
                  <a:cubicBezTo>
                    <a:pt x="11475" y="19366"/>
                    <a:pt x="11173" y="19145"/>
                    <a:pt x="10800" y="19145"/>
                  </a:cubicBezTo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7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75" name="Shape 2645"/>
          <p:cNvSpPr/>
          <p:nvPr/>
        </p:nvSpPr>
        <p:spPr>
          <a:xfrm>
            <a:off x="1615202" y="4500905"/>
            <a:ext cx="786907" cy="572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76" name="Shape 2646"/>
          <p:cNvSpPr/>
          <p:nvPr/>
        </p:nvSpPr>
        <p:spPr>
          <a:xfrm>
            <a:off x="12193588" y="4393601"/>
            <a:ext cx="786907" cy="78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noFill/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00B0F0"/>
              </a:solidFill>
            </a:endParaRPr>
          </a:p>
        </p:txBody>
      </p:sp>
      <p:sp>
        <p:nvSpPr>
          <p:cNvPr id="79" name="Shape 2591"/>
          <p:cNvSpPr>
            <a:spLocks noChangeAspect="1"/>
          </p:cNvSpPr>
          <p:nvPr/>
        </p:nvSpPr>
        <p:spPr>
          <a:xfrm>
            <a:off x="12194111" y="8888642"/>
            <a:ext cx="786384" cy="786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 flip="none" rotWithShape="1">
            <a:gsLst>
              <a:gs pos="0">
                <a:srgbClr val="00ABEF">
                  <a:shade val="30000"/>
                  <a:satMod val="115000"/>
                </a:srgbClr>
              </a:gs>
              <a:gs pos="50000">
                <a:srgbClr val="00ABEF">
                  <a:shade val="67500"/>
                  <a:satMod val="115000"/>
                </a:srgbClr>
              </a:gs>
              <a:gs pos="100000">
                <a:srgbClr val="00ABEF">
                  <a:shade val="100000"/>
                  <a:satMod val="115000"/>
                </a:srgbClr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63687" y="1264885"/>
            <a:ext cx="6083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F0"/>
                </a:solidFill>
                <a:latin typeface="Lato Light" charset="0"/>
                <a:ea typeface="Lato Light" charset="0"/>
                <a:cs typeface="Lato Light" charset="0"/>
              </a:rPr>
              <a:t>Peace of Mind</a:t>
            </a:r>
            <a:endParaRPr lang="en-US" sz="7200" dirty="0">
              <a:solidFill>
                <a:srgbClr val="00B0F0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5202" y="2416400"/>
            <a:ext cx="212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The TrackPack is a piece of </a:t>
            </a:r>
            <a:r>
              <a:rPr lang="en-GB" dirty="0">
                <a:solidFill>
                  <a:srgbClr val="00B0F0"/>
                </a:solidFill>
              </a:rPr>
              <a:t>safeguarding</a:t>
            </a:r>
            <a:r>
              <a:rPr lang="en-GB" dirty="0" smtClean="0">
                <a:solidFill>
                  <a:srgbClr val="00B0F0"/>
                </a:solidFill>
              </a:rPr>
              <a:t> technology that is handy and convenient to use and is aimed at parents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7325" y="9675026"/>
            <a:ext cx="6722498" cy="241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Lato Light" charset="0"/>
                <a:ea typeface="Lato Light" charset="0"/>
                <a:cs typeface="Lato Light" charset="0"/>
              </a:rPr>
              <a:t>If this product would be on the market, our goal would be to improve the owners safety and ensure their knows where they are at all times. </a:t>
            </a:r>
            <a:endParaRPr lang="en-US" sz="2600" dirty="0" smtClean="0">
              <a:latin typeface="Lato Light" charset="0"/>
              <a:ea typeface="Lato Light" charset="0"/>
              <a:cs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854865" y="1305920"/>
            <a:ext cx="66774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Reported to phone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A3A3A3"/>
                </a:solidFill>
                <a:latin typeface="Lato Light" charset="0"/>
                <a:ea typeface="Lato Light" charset="0"/>
                <a:cs typeface="Lato Light" charset="0"/>
              </a:rPr>
              <a:t>On the guardian’s side they will be updated every 5 minutes and if the child is diverted from their usual route or is separated from their walking partner, a notification is sent to their phone to then alert them.</a:t>
            </a:r>
            <a:endParaRPr lang="en-US" sz="2400" dirty="0">
              <a:solidFill>
                <a:srgbClr val="A3A3A3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465" y="8182970"/>
            <a:ext cx="667744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Location on map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solidFill>
                  <a:srgbClr val="ADADAD"/>
                </a:solidFill>
                <a:latin typeface="Lato Light" charset="0"/>
                <a:ea typeface="Lato Light" charset="0"/>
                <a:cs typeface="Lato Light" charset="0"/>
              </a:rPr>
              <a:t>The Explorer will ping the co-ordinates every 5 minutes mapping the route of the owner. </a:t>
            </a:r>
            <a:r>
              <a:rPr lang="en-US" sz="2800" dirty="0" smtClean="0">
                <a:solidFill>
                  <a:srgbClr val="ADADAD"/>
                </a:solidFill>
                <a:latin typeface="Lato Light" charset="0"/>
                <a:ea typeface="Lato Light" charset="0"/>
                <a:cs typeface="Lato Light" charset="0"/>
              </a:rPr>
              <a:t>Furthermore you can map out the usual routes you would take for example: Going to school or going to the shops.</a:t>
            </a:r>
            <a:endParaRPr lang="en-US" sz="2800" dirty="0">
              <a:solidFill>
                <a:srgbClr val="ADADAD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0748" y="8182970"/>
            <a:ext cx="6677444" cy="424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Compared with crime stats</a:t>
            </a:r>
            <a:endParaRPr lang="en-US" dirty="0">
              <a:solidFill>
                <a:schemeClr val="tx2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ctr"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</a:t>
            </a:r>
            <a:r>
              <a:rPr lang="en-US" sz="2399" dirty="0" smtClean="0">
                <a:latin typeface="Lato Light" charset="0"/>
                <a:ea typeface="Lato Light" charset="0"/>
                <a:cs typeface="Lato Light" charset="0"/>
              </a:rPr>
              <a:t>or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occupants,—a mast, an oar, a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nine-</a:t>
            </a:r>
            <a:r>
              <a:rPr lang="en-US" sz="2399" dirty="0" err="1">
                <a:latin typeface="Lato Light" charset="0"/>
                <a:ea typeface="Lato Light" charset="0"/>
                <a:cs typeface="Lato Light" charset="0"/>
              </a:rPr>
              <a:t>inoccupantch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cable, a telegraph wire, or a strand of cobweb, it is all the same.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3" name="Rectangle 12"/>
          <p:cNvSpPr/>
          <p:nvPr/>
        </p:nvSpPr>
        <p:spPr>
          <a:xfrm>
            <a:off x="8129102" y="6896100"/>
            <a:ext cx="8129016" cy="6821424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1525587" y="1217080"/>
            <a:ext cx="6381698" cy="1135804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2387157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015640" y="2073090"/>
            <a:ext cx="834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iPhone Mockup Included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15640" y="3029458"/>
            <a:ext cx="5657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Write something in this section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9011" y="4228589"/>
            <a:ext cx="10730830" cy="2861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99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boat, by any medium at all controllable by the occupant or occupants,—a mast, an oar, a nine-inch cable, a telegraph wire, or a strand of cobweb, it is all the same. Likewise a fish is technically fast when it bears a waif, or any other recognized symbol of possession; so long as the</a:t>
            </a:r>
          </a:p>
        </p:txBody>
      </p:sp>
      <p:sp>
        <p:nvSpPr>
          <p:cNvPr id="23" name="Shape 2540"/>
          <p:cNvSpPr/>
          <p:nvPr/>
        </p:nvSpPr>
        <p:spPr>
          <a:xfrm>
            <a:off x="12401912" y="7937542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" name="Shape 2540"/>
          <p:cNvSpPr/>
          <p:nvPr/>
        </p:nvSpPr>
        <p:spPr>
          <a:xfrm>
            <a:off x="12401912" y="9572553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7" name="TextBox 26"/>
          <p:cNvSpPr txBox="1"/>
          <p:nvPr/>
        </p:nvSpPr>
        <p:spPr>
          <a:xfrm>
            <a:off x="13315147" y="7704306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15147" y="9355322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3" name="Shape 2540"/>
          <p:cNvSpPr/>
          <p:nvPr/>
        </p:nvSpPr>
        <p:spPr>
          <a:xfrm>
            <a:off x="12401912" y="11223569"/>
            <a:ext cx="553844" cy="553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TextBox 33"/>
          <p:cNvSpPr txBox="1"/>
          <p:nvPr/>
        </p:nvSpPr>
        <p:spPr>
          <a:xfrm>
            <a:off x="13315147" y="11006338"/>
            <a:ext cx="834707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First: What is a Fast-Fish? Alive or dead a fish is technically fast, when it is connected with an occupied ship or boat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33943" y="2904049"/>
            <a:ext cx="4597139" cy="81022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9B5F6E-F307-4D32-99BC-FA49DF4D8A47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06" y="2904049"/>
            <a:ext cx="4557537" cy="8102288"/>
          </a:xfrm>
        </p:spPr>
      </p:pic>
      <p:pic>
        <p:nvPicPr>
          <p:cNvPr id="37" name="Picture 36" descr="iPhone6_mockup_front_whit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t="1426" r="8011" b="3061"/>
          <a:stretch/>
        </p:blipFill>
        <p:spPr>
          <a:xfrm>
            <a:off x="4800948" y="1217080"/>
            <a:ext cx="6309360" cy="11358040"/>
          </a:xfrm>
          <a:prstGeom prst="rect">
            <a:avLst/>
          </a:prstGeom>
        </p:spPr>
      </p:pic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513666A-2D60-4A6F-9B3F-EAB4F8E40F0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tretch>
            <a:fillRect/>
          </a:stretch>
        </p:blipFill>
        <p:spPr>
          <a:xfrm>
            <a:off x="5665446" y="2904049"/>
            <a:ext cx="4557537" cy="8102289"/>
          </a:xfrm>
        </p:spPr>
      </p:pic>
    </p:spTree>
    <p:extLst>
      <p:ext uri="{BB962C8B-B14F-4D97-AF65-F5344CB8AC3E}">
        <p14:creationId xmlns:p14="http://schemas.microsoft.com/office/powerpoint/2010/main" val="10452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oss Green Light - Rocketo Graphics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4BC676"/>
      </a:accent1>
      <a:accent2>
        <a:srgbClr val="43C072"/>
      </a:accent2>
      <a:accent3>
        <a:srgbClr val="40B884"/>
      </a:accent3>
      <a:accent4>
        <a:srgbClr val="3CAE8C"/>
      </a:accent4>
      <a:accent5>
        <a:srgbClr val="379987"/>
      </a:accent5>
      <a:accent6>
        <a:srgbClr val="32858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</TotalTime>
  <Words>471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Lato Light</vt:lpstr>
      <vt:lpstr>Lato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Ben Emmons</dc:creator>
  <cp:keywords/>
  <dc:description/>
  <cp:lastModifiedBy>Ilyas Sung</cp:lastModifiedBy>
  <cp:revision>34</cp:revision>
  <dcterms:created xsi:type="dcterms:W3CDTF">2017-05-16T07:20:16Z</dcterms:created>
  <dcterms:modified xsi:type="dcterms:W3CDTF">2018-04-21T09:48:00Z</dcterms:modified>
  <cp:category/>
</cp:coreProperties>
</file>