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870"/>
    <a:srgbClr val="7A7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45"/>
  </p:normalViewPr>
  <p:slideViewPr>
    <p:cSldViewPr snapToGrid="0" snapToObjects="1" showGuides="1">
      <p:cViewPr>
        <p:scale>
          <a:sx n="33" d="100"/>
          <a:sy n="33" d="100"/>
        </p:scale>
        <p:origin x="912" y="252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1144-9462-3142-A3E8-767EA9B0C45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2B1F2-3B54-CB42-94EA-2579E33D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8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717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-1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6258118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129060" y="6896100"/>
            <a:ext cx="8129058" cy="68199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06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38147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65811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28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6" r:id="rId3"/>
    <p:sldLayoutId id="2147483677" r:id="rId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aphicriver.net/collections/5204961-business-presentation?ref=LouisTwelve-Desig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2408" cy="13716000"/>
          </a:xfrm>
        </p:spPr>
      </p:sp>
      <p:sp>
        <p:nvSpPr>
          <p:cNvPr id="12" name="Rectangle 11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0975" y="5280645"/>
            <a:ext cx="1214133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 smtClean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TrackPack</a:t>
            </a:r>
            <a:endParaRPr lang="en-US" sz="16600" dirty="0">
              <a:solidFill>
                <a:schemeClr val="bg1"/>
              </a:solidFill>
              <a:latin typeface="Lato Thin" charset="0"/>
              <a:ea typeface="Lato Thin" charset="0"/>
              <a:cs typeface="Lato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0297" y="10198162"/>
            <a:ext cx="672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Keeping your child safe</a:t>
            </a:r>
            <a:endParaRPr lang="en-US" spc="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1551464" y="9724954"/>
            <a:ext cx="11427599" cy="2961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7325" y="5132748"/>
            <a:ext cx="8118926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7324" y="4066318"/>
            <a:ext cx="2220480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Mission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69402" y="5132748"/>
            <a:ext cx="6722498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469402" y="4045418"/>
            <a:ext cx="1803699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4"/>
                </a:solidFill>
                <a:latin typeface="Lato Light" charset="0"/>
                <a:ea typeface="Lato Light" charset="0"/>
                <a:cs typeface="Lato Light" charset="0"/>
              </a:rPr>
              <a:t>Vision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97325" y="8055826"/>
            <a:ext cx="8118926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97327" y="6860796"/>
            <a:ext cx="1675459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69402" y="8055826"/>
            <a:ext cx="6722498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469402" y="6968494"/>
            <a:ext cx="1943161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7325" y="10927996"/>
            <a:ext cx="8118926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7327" y="9840664"/>
            <a:ext cx="1675459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469402" y="10927996"/>
            <a:ext cx="6722498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469402" y="9840664"/>
            <a:ext cx="1943161" cy="105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sp>
        <p:nvSpPr>
          <p:cNvPr id="73" name="Shape 2641"/>
          <p:cNvSpPr/>
          <p:nvPr/>
        </p:nvSpPr>
        <p:spPr>
          <a:xfrm>
            <a:off x="1654074" y="4456241"/>
            <a:ext cx="786907" cy="500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644"/>
          <p:cNvSpPr/>
          <p:nvPr/>
        </p:nvSpPr>
        <p:spPr>
          <a:xfrm>
            <a:off x="1765583" y="7067506"/>
            <a:ext cx="572298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645"/>
          <p:cNvSpPr/>
          <p:nvPr/>
        </p:nvSpPr>
        <p:spPr>
          <a:xfrm>
            <a:off x="1667184" y="10164652"/>
            <a:ext cx="786907" cy="57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646"/>
          <p:cNvSpPr/>
          <p:nvPr/>
        </p:nvSpPr>
        <p:spPr>
          <a:xfrm>
            <a:off x="12193588" y="4393601"/>
            <a:ext cx="786907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677"/>
          <p:cNvSpPr/>
          <p:nvPr/>
        </p:nvSpPr>
        <p:spPr>
          <a:xfrm>
            <a:off x="12229093" y="7215435"/>
            <a:ext cx="715372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1"/>
          <p:cNvSpPr>
            <a:spLocks noChangeAspect="1"/>
          </p:cNvSpPr>
          <p:nvPr/>
        </p:nvSpPr>
        <p:spPr>
          <a:xfrm>
            <a:off x="12193587" y="10057609"/>
            <a:ext cx="786384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3687" y="1264885"/>
            <a:ext cx="5102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Lato Light" charset="0"/>
                <a:ea typeface="Lato Light" charset="0"/>
                <a:cs typeface="Lato Light" charset="0"/>
              </a:rPr>
              <a:t>Peace of Mind</a:t>
            </a:r>
            <a:endParaRPr lang="en-US" sz="60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  <a:endParaRPr lang="en-US" sz="3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7058" y="3025503"/>
            <a:ext cx="21022215" cy="57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 smtClean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637"/>
          <p:cNvSpPr/>
          <p:nvPr/>
        </p:nvSpPr>
        <p:spPr>
          <a:xfrm>
            <a:off x="2400281" y="5350960"/>
            <a:ext cx="360249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638"/>
          <p:cNvSpPr/>
          <p:nvPr/>
        </p:nvSpPr>
        <p:spPr>
          <a:xfrm>
            <a:off x="2234415" y="7498729"/>
            <a:ext cx="660228" cy="66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639"/>
          <p:cNvSpPr/>
          <p:nvPr/>
        </p:nvSpPr>
        <p:spPr>
          <a:xfrm>
            <a:off x="2250378" y="9646889"/>
            <a:ext cx="660455" cy="420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641"/>
          <p:cNvSpPr/>
          <p:nvPr/>
        </p:nvSpPr>
        <p:spPr>
          <a:xfrm>
            <a:off x="9298606" y="5350957"/>
            <a:ext cx="660455" cy="420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/>
          </a:p>
        </p:txBody>
      </p:sp>
      <p:sp>
        <p:nvSpPr>
          <p:cNvPr id="31" name="Shape 2643"/>
          <p:cNvSpPr/>
          <p:nvPr/>
        </p:nvSpPr>
        <p:spPr>
          <a:xfrm>
            <a:off x="9448712" y="7424734"/>
            <a:ext cx="360249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644"/>
          <p:cNvSpPr/>
          <p:nvPr/>
        </p:nvSpPr>
        <p:spPr>
          <a:xfrm>
            <a:off x="9388668" y="9607722"/>
            <a:ext cx="480331" cy="66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688"/>
          <p:cNvSpPr/>
          <p:nvPr/>
        </p:nvSpPr>
        <p:spPr>
          <a:xfrm>
            <a:off x="16346832" y="7424733"/>
            <a:ext cx="558654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724"/>
          <p:cNvSpPr>
            <a:spLocks noChangeAspect="1"/>
          </p:cNvSpPr>
          <p:nvPr/>
        </p:nvSpPr>
        <p:spPr>
          <a:xfrm>
            <a:off x="16346831" y="5350959"/>
            <a:ext cx="557784" cy="557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748"/>
          <p:cNvSpPr/>
          <p:nvPr/>
        </p:nvSpPr>
        <p:spPr>
          <a:xfrm>
            <a:off x="16345962" y="9605786"/>
            <a:ext cx="558654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TextBox 36"/>
          <p:cNvSpPr txBox="1"/>
          <p:nvPr/>
        </p:nvSpPr>
        <p:spPr>
          <a:xfrm>
            <a:off x="3198080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8080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8080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8080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98080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8080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98401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4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98401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98401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5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398401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98401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6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398401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340638" y="523810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340638" y="5910167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340638" y="7392784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340638" y="8064846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340638" y="954779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Lato Light" charset="0"/>
                <a:ea typeface="Lato Light" charset="0"/>
                <a:cs typeface="Lato Light" charset="0"/>
              </a:rPr>
              <a:t>Service Name</a:t>
            </a:r>
            <a:endParaRPr lang="en-US" sz="4000" dirty="0">
              <a:solidFill>
                <a:schemeClr val="accent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340638" y="10219859"/>
            <a:ext cx="365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63687" y="1264885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Light" charset="0"/>
                <a:ea typeface="Lato Light" charset="0"/>
                <a:cs typeface="Lato Light" charset="0"/>
              </a:rPr>
              <a:t>Our Services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63687" y="2221253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77058" y="3025502"/>
            <a:ext cx="21022215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</a:t>
            </a:r>
          </a:p>
        </p:txBody>
      </p:sp>
    </p:spTree>
    <p:extLst>
      <p:ext uri="{BB962C8B-B14F-4D97-AF65-F5344CB8AC3E}">
        <p14:creationId xmlns:p14="http://schemas.microsoft.com/office/powerpoint/2010/main" val="12115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54865" y="130592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465" y="818297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980748" y="8182970"/>
            <a:ext cx="6677444" cy="44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Project Title</a:t>
            </a: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3" name="Rectangle 12"/>
          <p:cNvSpPr/>
          <p:nvPr/>
        </p:nvSpPr>
        <p:spPr>
          <a:xfrm>
            <a:off x="8129102" y="6896100"/>
            <a:ext cx="8129016" cy="6821424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1525587" y="1217080"/>
            <a:ext cx="6381698" cy="1135804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87157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15640" y="2073090"/>
            <a:ext cx="834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iPhone Mockup Included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15640" y="3029458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29011" y="4228589"/>
            <a:ext cx="10730830" cy="28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possession; so long as the</a:t>
            </a:r>
          </a:p>
        </p:txBody>
      </p:sp>
      <p:sp>
        <p:nvSpPr>
          <p:cNvPr id="23" name="Shape 2540"/>
          <p:cNvSpPr/>
          <p:nvPr/>
        </p:nvSpPr>
        <p:spPr>
          <a:xfrm>
            <a:off x="12401912" y="7937542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0"/>
          <p:cNvSpPr/>
          <p:nvPr/>
        </p:nvSpPr>
        <p:spPr>
          <a:xfrm>
            <a:off x="12401912" y="9572553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TextBox 26"/>
          <p:cNvSpPr txBox="1"/>
          <p:nvPr/>
        </p:nvSpPr>
        <p:spPr>
          <a:xfrm>
            <a:off x="13315147" y="7704306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15147" y="9355322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3" name="Shape 2540"/>
          <p:cNvSpPr/>
          <p:nvPr/>
        </p:nvSpPr>
        <p:spPr>
          <a:xfrm>
            <a:off x="12401912" y="11223569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TextBox 33"/>
          <p:cNvSpPr txBox="1"/>
          <p:nvPr/>
        </p:nvSpPr>
        <p:spPr>
          <a:xfrm>
            <a:off x="13315147" y="11006338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33943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9B5F6E-F307-4D32-99BC-FA49DF4D8A4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6" y="2904049"/>
            <a:ext cx="4557537" cy="8102288"/>
          </a:xfrm>
        </p:spPr>
      </p:pic>
      <p:pic>
        <p:nvPicPr>
          <p:cNvPr id="37" name="Picture 36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4800948" y="1217080"/>
            <a:ext cx="6309360" cy="11358040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513666A-2D60-4A6F-9B3F-EAB4F8E40F0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tretch>
            <a:fillRect/>
          </a:stretch>
        </p:blipFill>
        <p:spPr>
          <a:xfrm>
            <a:off x="5665446" y="2904049"/>
            <a:ext cx="4557537" cy="8102289"/>
          </a:xfrm>
        </p:spPr>
      </p:pic>
    </p:spTree>
    <p:extLst>
      <p:ext uri="{BB962C8B-B14F-4D97-AF65-F5344CB8AC3E}">
        <p14:creationId xmlns:p14="http://schemas.microsoft.com/office/powerpoint/2010/main" val="10452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6" tIns="121899" rIns="243796" bIns="12189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6" tIns="121899" rIns="243796" bIns="12189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 Light" charset="0"/>
            </a:endParaRPr>
          </a:p>
        </p:txBody>
      </p:sp>
      <p:sp>
        <p:nvSpPr>
          <p:cNvPr id="20" name="Shape 1646"/>
          <p:cNvSpPr/>
          <p:nvPr/>
        </p:nvSpPr>
        <p:spPr>
          <a:xfrm>
            <a:off x="16003647" y="10346345"/>
            <a:ext cx="424080" cy="42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3" y="21600"/>
                </a:moveTo>
                <a:lnTo>
                  <a:pt x="4902" y="21600"/>
                </a:lnTo>
                <a:lnTo>
                  <a:pt x="4902" y="7024"/>
                </a:lnTo>
                <a:lnTo>
                  <a:pt x="273" y="7024"/>
                </a:lnTo>
                <a:lnTo>
                  <a:pt x="273" y="21600"/>
                </a:lnTo>
                <a:cubicBezTo>
                  <a:pt x="273" y="21600"/>
                  <a:pt x="273" y="21600"/>
                  <a:pt x="273" y="21600"/>
                </a:cubicBezTo>
                <a:close/>
                <a:moveTo>
                  <a:pt x="2621" y="0"/>
                </a:moveTo>
                <a:cubicBezTo>
                  <a:pt x="1033" y="0"/>
                  <a:pt x="0" y="1086"/>
                  <a:pt x="0" y="2518"/>
                </a:cubicBezTo>
                <a:cubicBezTo>
                  <a:pt x="0" y="3917"/>
                  <a:pt x="1004" y="5039"/>
                  <a:pt x="2558" y="5039"/>
                </a:cubicBezTo>
                <a:lnTo>
                  <a:pt x="2589" y="5039"/>
                </a:lnTo>
                <a:cubicBezTo>
                  <a:pt x="4203" y="5039"/>
                  <a:pt x="5207" y="3917"/>
                  <a:pt x="5207" y="2518"/>
                </a:cubicBezTo>
                <a:cubicBezTo>
                  <a:pt x="5178" y="1086"/>
                  <a:pt x="4203" y="0"/>
                  <a:pt x="2621" y="0"/>
                </a:cubicBezTo>
                <a:cubicBezTo>
                  <a:pt x="2621" y="0"/>
                  <a:pt x="2621" y="0"/>
                  <a:pt x="2621" y="0"/>
                </a:cubicBezTo>
                <a:close/>
                <a:moveTo>
                  <a:pt x="21600" y="13242"/>
                </a:moveTo>
                <a:lnTo>
                  <a:pt x="21600" y="21600"/>
                </a:lnTo>
                <a:lnTo>
                  <a:pt x="16970" y="21600"/>
                </a:lnTo>
                <a:lnTo>
                  <a:pt x="16970" y="13803"/>
                </a:lnTo>
                <a:cubicBezTo>
                  <a:pt x="16970" y="11844"/>
                  <a:pt x="16299" y="10507"/>
                  <a:pt x="14623" y="10507"/>
                </a:cubicBezTo>
                <a:cubicBezTo>
                  <a:pt x="13345" y="10507"/>
                  <a:pt x="12582" y="11408"/>
                  <a:pt x="12250" y="12280"/>
                </a:cubicBezTo>
                <a:cubicBezTo>
                  <a:pt x="12127" y="12592"/>
                  <a:pt x="12094" y="13025"/>
                  <a:pt x="12094" y="13462"/>
                </a:cubicBezTo>
                <a:lnTo>
                  <a:pt x="12094" y="21600"/>
                </a:lnTo>
                <a:lnTo>
                  <a:pt x="7463" y="21600"/>
                </a:lnTo>
                <a:cubicBezTo>
                  <a:pt x="7463" y="21600"/>
                  <a:pt x="7525" y="8394"/>
                  <a:pt x="7463" y="7024"/>
                </a:cubicBezTo>
                <a:lnTo>
                  <a:pt x="12094" y="7024"/>
                </a:lnTo>
                <a:lnTo>
                  <a:pt x="12094" y="9093"/>
                </a:lnTo>
                <a:cubicBezTo>
                  <a:pt x="12087" y="9106"/>
                  <a:pt x="12074" y="9123"/>
                  <a:pt x="12066" y="9139"/>
                </a:cubicBezTo>
                <a:lnTo>
                  <a:pt x="12094" y="9139"/>
                </a:lnTo>
                <a:lnTo>
                  <a:pt x="12094" y="9093"/>
                </a:lnTo>
                <a:cubicBezTo>
                  <a:pt x="12710" y="8101"/>
                  <a:pt x="13808" y="6683"/>
                  <a:pt x="16269" y="6683"/>
                </a:cubicBezTo>
                <a:cubicBezTo>
                  <a:pt x="19315" y="6683"/>
                  <a:pt x="21600" y="8767"/>
                  <a:pt x="21600" y="13242"/>
                </a:cubicBezTo>
                <a:cubicBezTo>
                  <a:pt x="21600" y="13242"/>
                  <a:pt x="21600" y="13242"/>
                  <a:pt x="21600" y="1324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1" name="Shape 1649"/>
          <p:cNvSpPr/>
          <p:nvPr/>
        </p:nvSpPr>
        <p:spPr>
          <a:xfrm>
            <a:off x="13919122" y="10366939"/>
            <a:ext cx="484738" cy="39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Shape 1658"/>
          <p:cNvSpPr/>
          <p:nvPr/>
        </p:nvSpPr>
        <p:spPr>
          <a:xfrm>
            <a:off x="14981891" y="10326415"/>
            <a:ext cx="449529" cy="44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3" name="Shape 1661"/>
          <p:cNvSpPr/>
          <p:nvPr/>
        </p:nvSpPr>
        <p:spPr>
          <a:xfrm>
            <a:off x="16999956" y="10351034"/>
            <a:ext cx="318033" cy="42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5" extrusionOk="0">
                <a:moveTo>
                  <a:pt x="11451" y="0"/>
                </a:moveTo>
                <a:cubicBezTo>
                  <a:pt x="3838" y="0"/>
                  <a:pt x="0" y="4218"/>
                  <a:pt x="0" y="7733"/>
                </a:cubicBezTo>
                <a:cubicBezTo>
                  <a:pt x="0" y="9864"/>
                  <a:pt x="1041" y="11759"/>
                  <a:pt x="3280" y="12463"/>
                </a:cubicBezTo>
                <a:cubicBezTo>
                  <a:pt x="3646" y="12579"/>
                  <a:pt x="3975" y="12468"/>
                  <a:pt x="4084" y="12154"/>
                </a:cubicBezTo>
                <a:cubicBezTo>
                  <a:pt x="4156" y="11937"/>
                  <a:pt x="4332" y="11389"/>
                  <a:pt x="4412" y="11159"/>
                </a:cubicBezTo>
                <a:cubicBezTo>
                  <a:pt x="4518" y="10850"/>
                  <a:pt x="4478" y="10742"/>
                  <a:pt x="4180" y="10470"/>
                </a:cubicBezTo>
                <a:cubicBezTo>
                  <a:pt x="3533" y="9882"/>
                  <a:pt x="3122" y="9120"/>
                  <a:pt x="3122" y="8042"/>
                </a:cubicBezTo>
                <a:cubicBezTo>
                  <a:pt x="3122" y="4914"/>
                  <a:pt x="6154" y="2111"/>
                  <a:pt x="11012" y="2111"/>
                </a:cubicBezTo>
                <a:cubicBezTo>
                  <a:pt x="15316" y="2111"/>
                  <a:pt x="17682" y="4144"/>
                  <a:pt x="17682" y="6858"/>
                </a:cubicBezTo>
                <a:cubicBezTo>
                  <a:pt x="17682" y="10427"/>
                  <a:pt x="15637" y="13441"/>
                  <a:pt x="12601" y="13441"/>
                </a:cubicBezTo>
                <a:cubicBezTo>
                  <a:pt x="10924" y="13441"/>
                  <a:pt x="9670" y="12371"/>
                  <a:pt x="10071" y="11056"/>
                </a:cubicBezTo>
                <a:cubicBezTo>
                  <a:pt x="10551" y="9487"/>
                  <a:pt x="11485" y="7793"/>
                  <a:pt x="11485" y="6663"/>
                </a:cubicBezTo>
                <a:cubicBezTo>
                  <a:pt x="11485" y="5648"/>
                  <a:pt x="10780" y="4803"/>
                  <a:pt x="9324" y="4803"/>
                </a:cubicBezTo>
                <a:cubicBezTo>
                  <a:pt x="7610" y="4803"/>
                  <a:pt x="6234" y="6172"/>
                  <a:pt x="6234" y="8006"/>
                </a:cubicBezTo>
                <a:cubicBezTo>
                  <a:pt x="6234" y="9174"/>
                  <a:pt x="6744" y="9967"/>
                  <a:pt x="6744" y="9967"/>
                </a:cubicBezTo>
                <a:cubicBezTo>
                  <a:pt x="6744" y="9967"/>
                  <a:pt x="4991" y="15708"/>
                  <a:pt x="4683" y="16714"/>
                </a:cubicBezTo>
                <a:cubicBezTo>
                  <a:pt x="4068" y="18716"/>
                  <a:pt x="4588" y="21172"/>
                  <a:pt x="4638" y="21418"/>
                </a:cubicBezTo>
                <a:cubicBezTo>
                  <a:pt x="4662" y="21567"/>
                  <a:pt x="4905" y="21600"/>
                  <a:pt x="5016" y="21492"/>
                </a:cubicBezTo>
                <a:cubicBezTo>
                  <a:pt x="5175" y="21333"/>
                  <a:pt x="7216" y="19382"/>
                  <a:pt x="7911" y="17439"/>
                </a:cubicBezTo>
                <a:cubicBezTo>
                  <a:pt x="8106" y="16886"/>
                  <a:pt x="9038" y="14035"/>
                  <a:pt x="9038" y="14035"/>
                </a:cubicBezTo>
                <a:cubicBezTo>
                  <a:pt x="9595" y="14856"/>
                  <a:pt x="11221" y="15577"/>
                  <a:pt x="12952" y="15577"/>
                </a:cubicBezTo>
                <a:cubicBezTo>
                  <a:pt x="18105" y="15577"/>
                  <a:pt x="21600" y="11951"/>
                  <a:pt x="21600" y="7094"/>
                </a:cubicBezTo>
                <a:cubicBezTo>
                  <a:pt x="21600" y="3420"/>
                  <a:pt x="17575" y="0"/>
                  <a:pt x="11451" y="0"/>
                </a:cubicBezTo>
                <a:cubicBezTo>
                  <a:pt x="11451" y="0"/>
                  <a:pt x="11451" y="0"/>
                  <a:pt x="11451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5" name="Shape 1652"/>
          <p:cNvSpPr/>
          <p:nvPr/>
        </p:nvSpPr>
        <p:spPr>
          <a:xfrm>
            <a:off x="17890216" y="10382445"/>
            <a:ext cx="463368" cy="347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16021"/>
                </a:moveTo>
                <a:lnTo>
                  <a:pt x="8640" y="4401"/>
                </a:lnTo>
                <a:lnTo>
                  <a:pt x="14811" y="10212"/>
                </a:lnTo>
                <a:lnTo>
                  <a:pt x="8640" y="16021"/>
                </a:lnTo>
                <a:cubicBezTo>
                  <a:pt x="8640" y="16021"/>
                  <a:pt x="8640" y="16021"/>
                  <a:pt x="8640" y="16021"/>
                </a:cubicBezTo>
                <a:close/>
                <a:moveTo>
                  <a:pt x="21600" y="4613"/>
                </a:moveTo>
                <a:cubicBezTo>
                  <a:pt x="21600" y="2066"/>
                  <a:pt x="20156" y="0"/>
                  <a:pt x="18372" y="0"/>
                </a:cubicBezTo>
                <a:lnTo>
                  <a:pt x="3228" y="0"/>
                </a:lnTo>
                <a:cubicBezTo>
                  <a:pt x="1444" y="0"/>
                  <a:pt x="0" y="2066"/>
                  <a:pt x="0" y="4613"/>
                </a:cubicBezTo>
                <a:lnTo>
                  <a:pt x="0" y="16986"/>
                </a:lnTo>
                <a:cubicBezTo>
                  <a:pt x="0" y="19533"/>
                  <a:pt x="1444" y="21600"/>
                  <a:pt x="3228" y="21600"/>
                </a:cubicBezTo>
                <a:lnTo>
                  <a:pt x="18372" y="21600"/>
                </a:lnTo>
                <a:cubicBezTo>
                  <a:pt x="20156" y="21600"/>
                  <a:pt x="21600" y="19533"/>
                  <a:pt x="21600" y="16986"/>
                </a:cubicBezTo>
                <a:lnTo>
                  <a:pt x="21600" y="4613"/>
                </a:lnTo>
                <a:cubicBezTo>
                  <a:pt x="21600" y="4613"/>
                  <a:pt x="21600" y="4613"/>
                  <a:pt x="21600" y="4613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1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13087720" y="10313067"/>
            <a:ext cx="253372" cy="470548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64815" y="6641499"/>
            <a:ext cx="5341527" cy="1077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Send us a message or visit us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Whenever you like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64815" y="8083407"/>
            <a:ext cx="6449201" cy="157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Empire State Building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350 5th Ave, New York, NY 10118</a:t>
            </a:r>
          </a:p>
          <a:p>
            <a:r>
              <a:rPr lang="en-US" sz="320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(212) 736-3100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64814" y="2932384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3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WRITE A TITLE IN THIS SECTION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64814" y="3235469"/>
            <a:ext cx="46201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Get in Touch</a:t>
            </a:r>
          </a:p>
          <a:p>
            <a:r>
              <a:rPr lang="en-US" sz="6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With 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64814" y="5181258"/>
            <a:ext cx="926426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399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Likewise a fish is technically fast when it bears a waif, or any other recognized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434887" y="2828926"/>
            <a:ext cx="0" cy="81438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503"/>
          <p:cNvSpPr txBox="1">
            <a:spLocks noChangeArrowheads="1"/>
          </p:cNvSpPr>
          <p:nvPr/>
        </p:nvSpPr>
        <p:spPr bwMode="auto">
          <a:xfrm>
            <a:off x="6511925" y="5546725"/>
            <a:ext cx="11453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</a:defRPr>
            </a:lvl9pPr>
          </a:lstStyle>
          <a:p>
            <a:pPr algn="ctr" eaLnBrk="1" hangingPunct="1"/>
            <a:r>
              <a:rPr lang="en-US" altLang="x-none" sz="6000">
                <a:latin typeface="Lato" charset="0"/>
                <a:ea typeface="Lato" charset="0"/>
                <a:cs typeface="Lato" charset="0"/>
              </a:rPr>
              <a:t>Download More Templates</a:t>
            </a:r>
          </a:p>
        </p:txBody>
      </p:sp>
      <p:pic>
        <p:nvPicPr>
          <p:cNvPr id="14338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76" y="6562726"/>
            <a:ext cx="62960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841</Words>
  <Application>Microsoft Office PowerPoint</Application>
  <PresentationFormat>Custom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Lato</vt:lpstr>
      <vt:lpstr>Lato Light</vt:lpstr>
      <vt:lpstr>Lato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Emmons</dc:creator>
  <cp:keywords/>
  <dc:description/>
  <cp:lastModifiedBy>Ilyas Sung</cp:lastModifiedBy>
  <cp:revision>19</cp:revision>
  <dcterms:created xsi:type="dcterms:W3CDTF">2017-05-16T07:20:16Z</dcterms:created>
  <dcterms:modified xsi:type="dcterms:W3CDTF">2018-04-21T01:58:45Z</dcterms:modified>
  <cp:category/>
</cp:coreProperties>
</file>