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24387175" cy="13716000"/>
  <p:notesSz cx="6858000" cy="9144000"/>
  <p:defaultTextStyle>
    <a:defPPr>
      <a:defRPr lang="en-US"/>
    </a:defPPr>
    <a:lvl1pPr marL="0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46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91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337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783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229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674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1120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566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5870"/>
    <a:srgbClr val="7A7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3"/>
    <p:restoredTop sz="94645"/>
  </p:normalViewPr>
  <p:slideViewPr>
    <p:cSldViewPr snapToGrid="0" snapToObjects="1" showGuides="1">
      <p:cViewPr varScale="1">
        <p:scale>
          <a:sx n="44" d="100"/>
          <a:sy n="44" d="100"/>
        </p:scale>
        <p:origin x="499" y="86"/>
      </p:cViewPr>
      <p:guideLst>
        <p:guide orient="horz" pos="4320"/>
        <p:guide pos="76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D11144-9462-3142-A3E8-767EA9B0C457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22B1F2-3B54-CB42-94EA-2579E33DB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86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46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91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337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783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229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674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1120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566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080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3546D-2B66-AF4B-9489-814FFA97E236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C910-17A8-5042-A077-D5AF11B6BD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4" y="0"/>
            <a:ext cx="24387174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99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4387175" cy="803996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534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1521419" y="4998727"/>
            <a:ext cx="3884708" cy="3930138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0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6" name="Picture Placeholder 13"/>
          <p:cNvSpPr>
            <a:spLocks noGrp="1"/>
          </p:cNvSpPr>
          <p:nvPr>
            <p:ph type="pic" sz="quarter" idx="28"/>
          </p:nvPr>
        </p:nvSpPr>
        <p:spPr>
          <a:xfrm>
            <a:off x="5924579" y="4998727"/>
            <a:ext cx="3884711" cy="3930138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0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29"/>
          </p:nvPr>
        </p:nvSpPr>
        <p:spPr>
          <a:xfrm>
            <a:off x="10332043" y="4998727"/>
            <a:ext cx="3927388" cy="3930138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0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8" name="Picture Placeholder 13"/>
          <p:cNvSpPr>
            <a:spLocks noGrp="1"/>
          </p:cNvSpPr>
          <p:nvPr>
            <p:ph type="pic" sz="quarter" idx="30"/>
          </p:nvPr>
        </p:nvSpPr>
        <p:spPr>
          <a:xfrm>
            <a:off x="14737359" y="4998728"/>
            <a:ext cx="3889011" cy="3906665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0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9" name="Picture Placeholder 13"/>
          <p:cNvSpPr>
            <a:spLocks noGrp="1"/>
          </p:cNvSpPr>
          <p:nvPr>
            <p:ph type="pic" sz="quarter" idx="31"/>
          </p:nvPr>
        </p:nvSpPr>
        <p:spPr>
          <a:xfrm>
            <a:off x="19144822" y="4998727"/>
            <a:ext cx="3884710" cy="3930138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0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240484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572910" y="4970401"/>
            <a:ext cx="9577337" cy="7332435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74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laceholder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3"/>
          <p:cNvSpPr>
            <a:spLocks noGrp="1"/>
          </p:cNvSpPr>
          <p:nvPr>
            <p:ph type="pic" sz="quarter" idx="36"/>
          </p:nvPr>
        </p:nvSpPr>
        <p:spPr>
          <a:xfrm>
            <a:off x="-1" y="-38100"/>
            <a:ext cx="8129058" cy="6934200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0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1" name="Picture Placeholder 13"/>
          <p:cNvSpPr>
            <a:spLocks noGrp="1"/>
          </p:cNvSpPr>
          <p:nvPr>
            <p:ph type="pic" sz="quarter" idx="37"/>
          </p:nvPr>
        </p:nvSpPr>
        <p:spPr>
          <a:xfrm>
            <a:off x="16258118" y="-38100"/>
            <a:ext cx="8129058" cy="6934200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0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2" name="Picture Placeholder 13"/>
          <p:cNvSpPr>
            <a:spLocks noGrp="1"/>
          </p:cNvSpPr>
          <p:nvPr>
            <p:ph type="pic" sz="quarter" idx="38"/>
          </p:nvPr>
        </p:nvSpPr>
        <p:spPr>
          <a:xfrm>
            <a:off x="8129060" y="6896100"/>
            <a:ext cx="8129058" cy="6819900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0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106189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2381476" y="2904049"/>
            <a:ext cx="4572198" cy="8102289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0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28"/>
          </p:nvPr>
        </p:nvSpPr>
        <p:spPr>
          <a:xfrm>
            <a:off x="5658116" y="2904049"/>
            <a:ext cx="4572198" cy="8102289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0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12804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618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3546D-2B66-AF4B-9489-814FFA97E236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BC910-17A8-5042-A077-D5AF11B6B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75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raphicriver.net/collections/5204961-business-presentation?ref=LouisTwelve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762" y="0"/>
            <a:ext cx="24377650" cy="13716002"/>
          </a:xfrm>
          <a:prstGeom prst="rect">
            <a:avLst/>
          </a:prstGeom>
          <a:solidFill>
            <a:srgbClr val="3E587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92346" y="3932053"/>
            <a:ext cx="8898591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dirty="0">
                <a:solidFill>
                  <a:schemeClr val="bg1"/>
                </a:solidFill>
                <a:latin typeface="Lato Thin" charset="0"/>
                <a:ea typeface="Lato Thin" charset="0"/>
                <a:cs typeface="Lato Thin" charset="0"/>
              </a:rPr>
              <a:t>Company</a:t>
            </a:r>
          </a:p>
          <a:p>
            <a:pPr algn="ctr"/>
            <a:r>
              <a:rPr lang="en-US" sz="16600" dirty="0">
                <a:solidFill>
                  <a:schemeClr val="bg1"/>
                </a:solidFill>
                <a:latin typeface="Lato Thin" charset="0"/>
                <a:ea typeface="Lato Thin" charset="0"/>
                <a:cs typeface="Lato Thin" charset="0"/>
              </a:rPr>
              <a:t>Profile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72984" y="9436404"/>
            <a:ext cx="10703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spc="6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AN OUTSTANDING PRESENTATION TEMPLATE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57705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Box 503"/>
          <p:cNvSpPr txBox="1">
            <a:spLocks noChangeArrowheads="1"/>
          </p:cNvSpPr>
          <p:nvPr/>
        </p:nvSpPr>
        <p:spPr bwMode="auto">
          <a:xfrm>
            <a:off x="6511925" y="5546725"/>
            <a:ext cx="1145381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</a:defRPr>
            </a:lvl9pPr>
          </a:lstStyle>
          <a:p>
            <a:pPr algn="ctr" eaLnBrk="1" hangingPunct="1"/>
            <a:r>
              <a:rPr lang="en-US" altLang="x-none" sz="6000">
                <a:latin typeface="Lato" charset="0"/>
                <a:ea typeface="Lato" charset="0"/>
                <a:cs typeface="Lato" charset="0"/>
              </a:rPr>
              <a:t>Download More Templates</a:t>
            </a:r>
          </a:p>
        </p:txBody>
      </p:sp>
      <p:pic>
        <p:nvPicPr>
          <p:cNvPr id="14338" name="Picture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5576" y="6562726"/>
            <a:ext cx="6296025" cy="236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280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62" y="0"/>
            <a:ext cx="24377650" cy="8039968"/>
          </a:xfrm>
          <a:prstGeom prst="rect">
            <a:avLst/>
          </a:prstGeom>
          <a:solidFill>
            <a:srgbClr val="3E587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63688" y="2204102"/>
            <a:ext cx="9082936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>
                <a:solidFill>
                  <a:schemeClr val="bg1"/>
                </a:solidFill>
                <a:latin typeface="Lato Thin" charset="0"/>
                <a:ea typeface="Lato Thin" charset="0"/>
                <a:cs typeface="Lato Thin" charset="0"/>
              </a:rPr>
              <a:t>Our Welcome</a:t>
            </a:r>
          </a:p>
          <a:p>
            <a:r>
              <a:rPr lang="en-US" sz="11500" dirty="0">
                <a:solidFill>
                  <a:schemeClr val="bg1"/>
                </a:solidFill>
                <a:latin typeface="Lato Thin" charset="0"/>
                <a:ea typeface="Lato Thin" charset="0"/>
                <a:cs typeface="Lato Thin" charset="0"/>
              </a:rPr>
              <a:t>Message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63688" y="8684399"/>
            <a:ext cx="13173075" cy="3415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399" dirty="0">
                <a:latin typeface="Lato Light" charset="0"/>
                <a:ea typeface="Lato Light" charset="0"/>
                <a:cs typeface="Lato Light" charset="0"/>
              </a:rPr>
              <a:t>First: What is a Fast-Fish? Alive or dead a fish is technically fast, when it is connected with an occupied ship or boat, by any medium at all controllable by the occupant or occupants,—a mast, an oar, a nine-inch cable, a telegraph wire, or a strand of cobweb, it is all the same. Likewise a fish is technically fast when it bears a waif, or any other recognized symbol of possession; so long as the party waiting it plainly evince their ability at any time to take it alongside, as well as their intention so to do. First: What is a Fast-Fish?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794162" y="0"/>
            <a:ext cx="3937000" cy="13716002"/>
          </a:xfrm>
          <a:prstGeom prst="rect">
            <a:avLst/>
          </a:prstGeom>
          <a:solidFill>
            <a:schemeClr val="accent2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939334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/>
          <p:cNvSpPr txBox="1"/>
          <p:nvPr/>
        </p:nvSpPr>
        <p:spPr>
          <a:xfrm>
            <a:off x="2610803" y="10172026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spc="300" dirty="0">
                <a:solidFill>
                  <a:schemeClr val="accent1"/>
                </a:solidFill>
                <a:latin typeface="Lato Black" charset="0"/>
                <a:ea typeface="Lato Black" charset="0"/>
                <a:cs typeface="Lato Black" charset="0"/>
              </a:rPr>
              <a:t>FOUNDER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632476" y="10620108"/>
            <a:ext cx="3613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Lato Light" charset="0"/>
                <a:ea typeface="Lato Light" charset="0"/>
                <a:cs typeface="Lato Light" charset="0"/>
              </a:rPr>
              <a:t>A telegraph wire, or a strand of cobweb, it is all the same. 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937247" y="9458542"/>
            <a:ext cx="30043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Lato Light" charset="0"/>
                <a:ea typeface="Lato Light" charset="0"/>
                <a:cs typeface="Lato Light" charset="0"/>
              </a:rPr>
              <a:t>Jenny Rivera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036119" y="10172026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spc="300" dirty="0">
                <a:solidFill>
                  <a:schemeClr val="accent2"/>
                </a:solidFill>
                <a:latin typeface="Lato Black" charset="0"/>
                <a:ea typeface="Lato Black" charset="0"/>
                <a:cs typeface="Lato Black" charset="0"/>
              </a:rPr>
              <a:t>FOUNDER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057792" y="10620108"/>
            <a:ext cx="3613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Lato Light" charset="0"/>
                <a:ea typeface="Lato Light" charset="0"/>
                <a:cs typeface="Lato Light" charset="0"/>
              </a:rPr>
              <a:t>A telegraph wire, or a strand of cobweb, it is all the same. 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719231" y="9458542"/>
            <a:ext cx="22910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Lato Light" charset="0"/>
                <a:ea typeface="Lato Light" charset="0"/>
                <a:cs typeface="Lato Light" charset="0"/>
              </a:rPr>
              <a:t>Kendall J.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1461435" y="10172026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spc="300" dirty="0">
                <a:solidFill>
                  <a:schemeClr val="accent3"/>
                </a:solidFill>
                <a:latin typeface="Lato Black" charset="0"/>
                <a:ea typeface="Lato Black" charset="0"/>
                <a:cs typeface="Lato Black" charset="0"/>
              </a:rPr>
              <a:t>FOUNDER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0483108" y="10620108"/>
            <a:ext cx="3613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Lato Light" charset="0"/>
                <a:ea typeface="Lato Light" charset="0"/>
                <a:cs typeface="Lato Light" charset="0"/>
              </a:rPr>
              <a:t>A telegraph wire, or a strand of cobweb, it is all the same. 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1374576" y="9458542"/>
            <a:ext cx="18309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Lato Light" charset="0"/>
                <a:ea typeface="Lato Light" charset="0"/>
                <a:cs typeface="Lato Light" charset="0"/>
              </a:rPr>
              <a:t>Gary B.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563688" y="1264885"/>
            <a:ext cx="95526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Lato Light" charset="0"/>
                <a:ea typeface="Lato Light" charset="0"/>
                <a:cs typeface="Lato Light" charset="0"/>
              </a:rPr>
              <a:t>Meet our Outstanding Team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563687" y="2221253"/>
            <a:ext cx="56573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Write something in this section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77058" y="3025502"/>
            <a:ext cx="21022215" cy="1127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399" dirty="0">
                <a:latin typeface="Lato Light" charset="0"/>
                <a:ea typeface="Lato Light" charset="0"/>
                <a:cs typeface="Lato Light" charset="0"/>
              </a:rPr>
              <a:t>First: What is a Fast-Fish? Alive or dead a fish is technically fast, when it is connected with an occupied ship or boat, by any medium at all controllable by the occupant or occupants,—a mast, an oar, a nine-inch cable, a telegraph wire, or a strand of cobweb, it is all the same. Likewise a fish is technically fast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5886751" y="10172026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spc="300" dirty="0">
                <a:solidFill>
                  <a:schemeClr val="accent4"/>
                </a:solidFill>
                <a:latin typeface="Lato Black" charset="0"/>
                <a:ea typeface="Lato Black" charset="0"/>
                <a:cs typeface="Lato Black" charset="0"/>
              </a:rPr>
              <a:t>FOUNDER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4908424" y="10620108"/>
            <a:ext cx="3613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Lato Light" charset="0"/>
                <a:ea typeface="Lato Light" charset="0"/>
                <a:cs typeface="Lato Light" charset="0"/>
              </a:rPr>
              <a:t>A telegraph wire, or a strand of cobweb, it is all the same.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5512156" y="9458542"/>
            <a:ext cx="24064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Lato Light" charset="0"/>
                <a:ea typeface="Lato Light" charset="0"/>
                <a:cs typeface="Lato Light" charset="0"/>
              </a:rPr>
              <a:t>S. Holmes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0312067" y="10172026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spc="300" dirty="0">
                <a:solidFill>
                  <a:schemeClr val="accent5"/>
                </a:solidFill>
                <a:latin typeface="Lato Black" charset="0"/>
                <a:ea typeface="Lato Black" charset="0"/>
                <a:cs typeface="Lato Black" charset="0"/>
              </a:rPr>
              <a:t>FOUNDER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9333740" y="10620108"/>
            <a:ext cx="3613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Lato Light" charset="0"/>
                <a:ea typeface="Lato Light" charset="0"/>
                <a:cs typeface="Lato Light" charset="0"/>
              </a:rPr>
              <a:t>A telegraph wire, or a strand of cobweb, it is all the same. 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9857323" y="9458542"/>
            <a:ext cx="25667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Lato Light" charset="0"/>
                <a:ea typeface="Lato Light" charset="0"/>
                <a:cs typeface="Lato Light" charset="0"/>
              </a:rPr>
              <a:t>Steve Jobs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29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30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31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28"/>
          </p:nvPr>
        </p:nvSpPr>
        <p:spPr/>
      </p:sp>
      <p:sp>
        <p:nvSpPr>
          <p:cNvPr id="32" name="Rectangle 31"/>
          <p:cNvSpPr/>
          <p:nvPr/>
        </p:nvSpPr>
        <p:spPr>
          <a:xfrm>
            <a:off x="5921634" y="4998728"/>
            <a:ext cx="3886200" cy="3904487"/>
          </a:xfrm>
          <a:prstGeom prst="rect">
            <a:avLst/>
          </a:prstGeom>
          <a:solidFill>
            <a:schemeClr val="accent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9144822" y="5011552"/>
            <a:ext cx="3886200" cy="3904487"/>
          </a:xfrm>
          <a:prstGeom prst="rect">
            <a:avLst/>
          </a:prstGeom>
          <a:solidFill>
            <a:schemeClr val="accent5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385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563687" y="1264885"/>
            <a:ext cx="53415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Lato Light" charset="0"/>
                <a:ea typeface="Lato Light" charset="0"/>
                <a:cs typeface="Lato Light" charset="0"/>
              </a:rPr>
              <a:t>Meet Mrs. Jobs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563687" y="2221253"/>
            <a:ext cx="56573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Write something in this section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77058" y="3025502"/>
            <a:ext cx="21022215" cy="1127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399" dirty="0">
                <a:latin typeface="Lato Light" charset="0"/>
                <a:ea typeface="Lato Light" charset="0"/>
                <a:cs typeface="Lato Light" charset="0"/>
              </a:rPr>
              <a:t>First: What is a Fast-Fish? Alive or dead a fish is technically fast, when it is connected with an occupied ship or boat, by any medium at all controllable by the occupant or occupants,—a mast, an oar, a nine-inch cable, a telegraph wire, or a strand of cobweb, it is all the same. Likewise a fish is technically fast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55072" y="4970402"/>
            <a:ext cx="10744200" cy="38878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charset="0"/>
            </a:endParaRPr>
          </a:p>
        </p:txBody>
      </p:sp>
      <p:sp>
        <p:nvSpPr>
          <p:cNvPr id="40" name="Shape 2540"/>
          <p:cNvSpPr/>
          <p:nvPr/>
        </p:nvSpPr>
        <p:spPr>
          <a:xfrm>
            <a:off x="12646312" y="5741047"/>
            <a:ext cx="553844" cy="5538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1" name="Shape 2540"/>
          <p:cNvSpPr/>
          <p:nvPr/>
        </p:nvSpPr>
        <p:spPr>
          <a:xfrm>
            <a:off x="12646312" y="7376058"/>
            <a:ext cx="553844" cy="5538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5" name="TextBox 44"/>
          <p:cNvSpPr txBox="1"/>
          <p:nvPr/>
        </p:nvSpPr>
        <p:spPr>
          <a:xfrm>
            <a:off x="13559547" y="5507811"/>
            <a:ext cx="8347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First: What is a Fast-Fish? Alive or dead a fish is technically fast, when it is connected with an occupied ship or boat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3559547" y="7158827"/>
            <a:ext cx="8347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First: What is a Fast-Fish? Alive or dead a fish is technically fast, when it is connected with an occupied ship or boat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1855073" y="9939418"/>
            <a:ext cx="10744200" cy="2149649"/>
            <a:chOff x="11850310" y="10045775"/>
            <a:chExt cx="8347075" cy="2149649"/>
          </a:xfrm>
        </p:grpSpPr>
        <p:sp>
          <p:nvSpPr>
            <p:cNvPr id="13" name="Rectangle 12"/>
            <p:cNvSpPr/>
            <p:nvPr/>
          </p:nvSpPr>
          <p:spPr>
            <a:xfrm>
              <a:off x="11850310" y="10045775"/>
              <a:ext cx="8347075" cy="1892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1850310" y="11025971"/>
              <a:ext cx="8347075" cy="1892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1850310" y="12006167"/>
              <a:ext cx="8347075" cy="1892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charset="0"/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1855074" y="9257267"/>
            <a:ext cx="1624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Photoshop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1855073" y="10237463"/>
            <a:ext cx="1628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Leadership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855073" y="11217659"/>
            <a:ext cx="1628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Motivation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1855073" y="9954186"/>
            <a:ext cx="8740878" cy="1892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1855074" y="10934382"/>
            <a:ext cx="6616445" cy="1892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1855073" y="11899810"/>
            <a:ext cx="10342797" cy="189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1818290" y="9257267"/>
            <a:ext cx="780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400">
                <a:latin typeface="Lato Light" charset="0"/>
                <a:ea typeface="Lato Light" charset="0"/>
                <a:cs typeface="Lato Light" charset="0"/>
              </a:rPr>
              <a:t>80%</a:t>
            </a:r>
            <a:endParaRPr lang="en-US" sz="2400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1818290" y="10342705"/>
            <a:ext cx="780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400">
                <a:latin typeface="Lato Light" charset="0"/>
                <a:ea typeface="Lato Light" charset="0"/>
                <a:cs typeface="Lato Light" charset="0"/>
              </a:rPr>
              <a:t>60</a:t>
            </a:r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%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1818290" y="11326448"/>
            <a:ext cx="780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95%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85216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/>
          <p:cNvSpPr/>
          <p:nvPr/>
        </p:nvSpPr>
        <p:spPr>
          <a:xfrm>
            <a:off x="11551464" y="9724954"/>
            <a:ext cx="11427599" cy="2961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697325" y="5132748"/>
            <a:ext cx="8118926" cy="1127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399" dirty="0">
                <a:latin typeface="Lato Light" charset="0"/>
                <a:ea typeface="Lato Light" charset="0"/>
                <a:cs typeface="Lato Light" charset="0"/>
              </a:rPr>
              <a:t>First: What is a Fast-Fish? Alive or dead a fish is technically fast, when it is connected with an occupied ship or boat, by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697324" y="4066318"/>
            <a:ext cx="2220480" cy="10544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dirty="0">
                <a:solidFill>
                  <a:schemeClr val="accent1"/>
                </a:solidFill>
                <a:latin typeface="Lato Light" charset="0"/>
                <a:ea typeface="Lato Light" charset="0"/>
                <a:cs typeface="Lato Light" charset="0"/>
              </a:rPr>
              <a:t>Mission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3469402" y="5132748"/>
            <a:ext cx="6722498" cy="1127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399" dirty="0">
                <a:latin typeface="Lato Light" charset="0"/>
                <a:ea typeface="Lato Light" charset="0"/>
                <a:cs typeface="Lato Light" charset="0"/>
              </a:rPr>
              <a:t>First: What is a Fast-Fish? Alive or dead a fish is technically fast, when it is connected with an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3469402" y="4045418"/>
            <a:ext cx="1803699" cy="10544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dirty="0">
                <a:solidFill>
                  <a:schemeClr val="accent4"/>
                </a:solidFill>
                <a:latin typeface="Lato Light" charset="0"/>
                <a:ea typeface="Lato Light" charset="0"/>
                <a:cs typeface="Lato Light" charset="0"/>
              </a:rPr>
              <a:t>Vision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697325" y="8055826"/>
            <a:ext cx="8118926" cy="1127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399" dirty="0">
                <a:latin typeface="Lato Light" charset="0"/>
                <a:ea typeface="Lato Light" charset="0"/>
                <a:cs typeface="Lato Light" charset="0"/>
              </a:rPr>
              <a:t>First: What is a Fast-Fish? Alive or dead a fish is technically fast, when it is connected with an occupied ship or boat, by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697327" y="6860796"/>
            <a:ext cx="1675459" cy="10544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dirty="0">
                <a:solidFill>
                  <a:schemeClr val="accent2"/>
                </a:solidFill>
                <a:latin typeface="Lato Light" charset="0"/>
                <a:ea typeface="Lato Light" charset="0"/>
                <a:cs typeface="Lato Light" charset="0"/>
              </a:rPr>
              <a:t>Goals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3469402" y="8055826"/>
            <a:ext cx="6722498" cy="1127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399" dirty="0">
                <a:latin typeface="Lato Light" charset="0"/>
                <a:ea typeface="Lato Light" charset="0"/>
                <a:cs typeface="Lato Light" charset="0"/>
              </a:rPr>
              <a:t>First: What is a Fast-Fish? Alive or dead a fish is technically fast, when it is connected with an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3469402" y="6968494"/>
            <a:ext cx="1943161" cy="10544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dirty="0">
                <a:solidFill>
                  <a:schemeClr val="accent5"/>
                </a:solidFill>
                <a:latin typeface="Lato Light" charset="0"/>
                <a:ea typeface="Lato Light" charset="0"/>
                <a:cs typeface="Lato Light" charset="0"/>
              </a:rPr>
              <a:t>Values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697325" y="10927996"/>
            <a:ext cx="8118926" cy="1127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399" dirty="0">
                <a:latin typeface="Lato Light" charset="0"/>
                <a:ea typeface="Lato Light" charset="0"/>
                <a:cs typeface="Lato Light" charset="0"/>
              </a:rPr>
              <a:t>First: What is a Fast-Fish? Alive or dead a fish is technically fast, when it is connected with an occupied ship or boat, by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697327" y="9840664"/>
            <a:ext cx="1675459" cy="10544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dirty="0">
                <a:solidFill>
                  <a:schemeClr val="accent3"/>
                </a:solidFill>
                <a:latin typeface="Lato Light" charset="0"/>
                <a:ea typeface="Lato Light" charset="0"/>
                <a:cs typeface="Lato Light" charset="0"/>
              </a:rPr>
              <a:t>Goals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3469402" y="10927996"/>
            <a:ext cx="6722498" cy="1127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399" dirty="0">
                <a:latin typeface="Lato Light" charset="0"/>
                <a:ea typeface="Lato Light" charset="0"/>
                <a:cs typeface="Lato Light" charset="0"/>
              </a:rPr>
              <a:t>First: What is a Fast-Fish? Alive or dead a fish is technically fast, when it is connected with an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3469402" y="9840664"/>
            <a:ext cx="1943161" cy="10544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dirty="0">
                <a:solidFill>
                  <a:schemeClr val="accent5"/>
                </a:solidFill>
                <a:latin typeface="Lato Light" charset="0"/>
                <a:ea typeface="Lato Light" charset="0"/>
                <a:cs typeface="Lato Light" charset="0"/>
              </a:rPr>
              <a:t>Values</a:t>
            </a:r>
          </a:p>
        </p:txBody>
      </p:sp>
      <p:sp>
        <p:nvSpPr>
          <p:cNvPr id="73" name="Shape 2641"/>
          <p:cNvSpPr/>
          <p:nvPr/>
        </p:nvSpPr>
        <p:spPr>
          <a:xfrm>
            <a:off x="1654074" y="4456241"/>
            <a:ext cx="786907" cy="5007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6606"/>
                </a:moveTo>
                <a:lnTo>
                  <a:pt x="16691" y="14138"/>
                </a:lnTo>
                <a:lnTo>
                  <a:pt x="16691" y="7462"/>
                </a:lnTo>
                <a:lnTo>
                  <a:pt x="20618" y="4994"/>
                </a:lnTo>
                <a:cubicBezTo>
                  <a:pt x="20618" y="4994"/>
                  <a:pt x="20618" y="16606"/>
                  <a:pt x="20618" y="16606"/>
                </a:cubicBezTo>
                <a:close/>
                <a:moveTo>
                  <a:pt x="21109" y="3086"/>
                </a:moveTo>
                <a:cubicBezTo>
                  <a:pt x="21030" y="3086"/>
                  <a:pt x="20958" y="3122"/>
                  <a:pt x="20892" y="3174"/>
                </a:cubicBezTo>
                <a:lnTo>
                  <a:pt x="20890" y="3167"/>
                </a:lnTo>
                <a:lnTo>
                  <a:pt x="16018" y="6229"/>
                </a:lnTo>
                <a:cubicBezTo>
                  <a:pt x="16013" y="6233"/>
                  <a:pt x="16008" y="6235"/>
                  <a:pt x="16003" y="6239"/>
                </a:cubicBezTo>
                <a:lnTo>
                  <a:pt x="15980" y="6252"/>
                </a:lnTo>
                <a:lnTo>
                  <a:pt x="15983" y="6260"/>
                </a:lnTo>
                <a:cubicBezTo>
                  <a:pt x="15822" y="6387"/>
                  <a:pt x="15709" y="6641"/>
                  <a:pt x="15709" y="6943"/>
                </a:cubicBezTo>
                <a:lnTo>
                  <a:pt x="15709" y="14657"/>
                </a:lnTo>
                <a:cubicBezTo>
                  <a:pt x="15709" y="14959"/>
                  <a:pt x="15822" y="15213"/>
                  <a:pt x="15983" y="15340"/>
                </a:cubicBezTo>
                <a:lnTo>
                  <a:pt x="15980" y="15347"/>
                </a:lnTo>
                <a:lnTo>
                  <a:pt x="16002" y="15360"/>
                </a:lnTo>
                <a:cubicBezTo>
                  <a:pt x="16008" y="15365"/>
                  <a:pt x="16013" y="15368"/>
                  <a:pt x="16018" y="15371"/>
                </a:cubicBezTo>
                <a:lnTo>
                  <a:pt x="20890" y="18433"/>
                </a:lnTo>
                <a:lnTo>
                  <a:pt x="20892" y="18426"/>
                </a:lnTo>
                <a:cubicBezTo>
                  <a:pt x="20958" y="18478"/>
                  <a:pt x="21030" y="18514"/>
                  <a:pt x="21109" y="18514"/>
                </a:cubicBezTo>
                <a:cubicBezTo>
                  <a:pt x="21380" y="18514"/>
                  <a:pt x="21600" y="18169"/>
                  <a:pt x="21600" y="17743"/>
                </a:cubicBezTo>
                <a:lnTo>
                  <a:pt x="21600" y="3857"/>
                </a:lnTo>
                <a:cubicBezTo>
                  <a:pt x="21600" y="3431"/>
                  <a:pt x="21380" y="3086"/>
                  <a:pt x="21109" y="3086"/>
                </a:cubicBezTo>
                <a:moveTo>
                  <a:pt x="13745" y="18514"/>
                </a:moveTo>
                <a:cubicBezTo>
                  <a:pt x="13745" y="19367"/>
                  <a:pt x="13306" y="20057"/>
                  <a:pt x="12764" y="20057"/>
                </a:cubicBezTo>
                <a:lnTo>
                  <a:pt x="1964" y="20057"/>
                </a:lnTo>
                <a:cubicBezTo>
                  <a:pt x="1422" y="20057"/>
                  <a:pt x="982" y="19367"/>
                  <a:pt x="982" y="18514"/>
                </a:cubicBezTo>
                <a:lnTo>
                  <a:pt x="982" y="3086"/>
                </a:lnTo>
                <a:cubicBezTo>
                  <a:pt x="982" y="2233"/>
                  <a:pt x="1422" y="1543"/>
                  <a:pt x="1964" y="1543"/>
                </a:cubicBezTo>
                <a:lnTo>
                  <a:pt x="12764" y="1543"/>
                </a:lnTo>
                <a:cubicBezTo>
                  <a:pt x="13306" y="1543"/>
                  <a:pt x="13745" y="2233"/>
                  <a:pt x="13745" y="3086"/>
                </a:cubicBezTo>
                <a:cubicBezTo>
                  <a:pt x="13745" y="3086"/>
                  <a:pt x="13745" y="18514"/>
                  <a:pt x="13745" y="18514"/>
                </a:cubicBezTo>
                <a:close/>
                <a:moveTo>
                  <a:pt x="12764" y="0"/>
                </a:moveTo>
                <a:lnTo>
                  <a:pt x="1964" y="0"/>
                </a:lnTo>
                <a:cubicBezTo>
                  <a:pt x="879" y="0"/>
                  <a:pt x="0" y="1382"/>
                  <a:pt x="0" y="3086"/>
                </a:cubicBezTo>
                <a:lnTo>
                  <a:pt x="0" y="18514"/>
                </a:lnTo>
                <a:cubicBezTo>
                  <a:pt x="0" y="20219"/>
                  <a:pt x="879" y="21600"/>
                  <a:pt x="1964" y="21600"/>
                </a:cubicBezTo>
                <a:lnTo>
                  <a:pt x="12764" y="21600"/>
                </a:lnTo>
                <a:cubicBezTo>
                  <a:pt x="13848" y="21600"/>
                  <a:pt x="14727" y="20219"/>
                  <a:pt x="14727" y="18514"/>
                </a:cubicBezTo>
                <a:lnTo>
                  <a:pt x="14727" y="3086"/>
                </a:lnTo>
                <a:cubicBezTo>
                  <a:pt x="14727" y="1382"/>
                  <a:pt x="13848" y="0"/>
                  <a:pt x="12764" y="0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4" name="Shape 2644"/>
          <p:cNvSpPr/>
          <p:nvPr/>
        </p:nvSpPr>
        <p:spPr>
          <a:xfrm>
            <a:off x="1765583" y="7067506"/>
            <a:ext cx="572298" cy="7869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50" y="19636"/>
                </a:moveTo>
                <a:cubicBezTo>
                  <a:pt x="20250" y="20179"/>
                  <a:pt x="19645" y="20618"/>
                  <a:pt x="18900" y="20618"/>
                </a:cubicBezTo>
                <a:lnTo>
                  <a:pt x="2700" y="20618"/>
                </a:lnTo>
                <a:cubicBezTo>
                  <a:pt x="1954" y="20618"/>
                  <a:pt x="1350" y="20179"/>
                  <a:pt x="1350" y="19636"/>
                </a:cubicBezTo>
                <a:lnTo>
                  <a:pt x="1350" y="1964"/>
                </a:lnTo>
                <a:cubicBezTo>
                  <a:pt x="1350" y="1422"/>
                  <a:pt x="1954" y="982"/>
                  <a:pt x="2700" y="982"/>
                </a:cubicBezTo>
                <a:lnTo>
                  <a:pt x="18900" y="982"/>
                </a:lnTo>
                <a:cubicBezTo>
                  <a:pt x="19645" y="982"/>
                  <a:pt x="20250" y="1422"/>
                  <a:pt x="20250" y="1964"/>
                </a:cubicBezTo>
                <a:cubicBezTo>
                  <a:pt x="20250" y="1964"/>
                  <a:pt x="20250" y="19636"/>
                  <a:pt x="20250" y="19636"/>
                </a:cubicBezTo>
                <a:close/>
                <a:moveTo>
                  <a:pt x="18900" y="0"/>
                </a:moveTo>
                <a:lnTo>
                  <a:pt x="2700" y="0"/>
                </a:lnTo>
                <a:cubicBezTo>
                  <a:pt x="120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209" y="21600"/>
                  <a:pt x="2700" y="21600"/>
                </a:cubicBezTo>
                <a:lnTo>
                  <a:pt x="18900" y="21600"/>
                </a:lnTo>
                <a:cubicBezTo>
                  <a:pt x="2039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391" y="0"/>
                  <a:pt x="18900" y="0"/>
                </a:cubicBezTo>
                <a:moveTo>
                  <a:pt x="4050" y="3927"/>
                </a:moveTo>
                <a:lnTo>
                  <a:pt x="17550" y="3927"/>
                </a:lnTo>
                <a:lnTo>
                  <a:pt x="17550" y="17673"/>
                </a:lnTo>
                <a:lnTo>
                  <a:pt x="4050" y="17673"/>
                </a:lnTo>
                <a:cubicBezTo>
                  <a:pt x="4050" y="17673"/>
                  <a:pt x="4050" y="3927"/>
                  <a:pt x="4050" y="3927"/>
                </a:cubicBezTo>
                <a:close/>
                <a:moveTo>
                  <a:pt x="2700" y="18655"/>
                </a:moveTo>
                <a:lnTo>
                  <a:pt x="18900" y="18655"/>
                </a:lnTo>
                <a:lnTo>
                  <a:pt x="18900" y="2945"/>
                </a:lnTo>
                <a:lnTo>
                  <a:pt x="2700" y="2945"/>
                </a:lnTo>
                <a:cubicBezTo>
                  <a:pt x="2700" y="2945"/>
                  <a:pt x="2700" y="18655"/>
                  <a:pt x="2700" y="18655"/>
                </a:cubicBezTo>
                <a:close/>
                <a:moveTo>
                  <a:pt x="10125" y="2455"/>
                </a:moveTo>
                <a:lnTo>
                  <a:pt x="11475" y="2455"/>
                </a:lnTo>
                <a:cubicBezTo>
                  <a:pt x="11848" y="2455"/>
                  <a:pt x="12150" y="2235"/>
                  <a:pt x="12150" y="1964"/>
                </a:cubicBezTo>
                <a:cubicBezTo>
                  <a:pt x="12150" y="1692"/>
                  <a:pt x="11848" y="1473"/>
                  <a:pt x="11475" y="1473"/>
                </a:cubicBezTo>
                <a:lnTo>
                  <a:pt x="10125" y="1473"/>
                </a:lnTo>
                <a:cubicBezTo>
                  <a:pt x="9752" y="1473"/>
                  <a:pt x="9450" y="1692"/>
                  <a:pt x="9450" y="1964"/>
                </a:cubicBezTo>
                <a:cubicBezTo>
                  <a:pt x="9450" y="2235"/>
                  <a:pt x="9752" y="2455"/>
                  <a:pt x="10125" y="2455"/>
                </a:cubicBezTo>
                <a:moveTo>
                  <a:pt x="10800" y="19145"/>
                </a:moveTo>
                <a:cubicBezTo>
                  <a:pt x="10427" y="19145"/>
                  <a:pt x="10125" y="19366"/>
                  <a:pt x="10125" y="19636"/>
                </a:cubicBezTo>
                <a:cubicBezTo>
                  <a:pt x="10125" y="19908"/>
                  <a:pt x="10427" y="20127"/>
                  <a:pt x="10800" y="20127"/>
                </a:cubicBezTo>
                <a:cubicBezTo>
                  <a:pt x="11173" y="20127"/>
                  <a:pt x="11475" y="19908"/>
                  <a:pt x="11475" y="19636"/>
                </a:cubicBezTo>
                <a:cubicBezTo>
                  <a:pt x="11475" y="19366"/>
                  <a:pt x="11173" y="19145"/>
                  <a:pt x="10800" y="19145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5" name="Shape 2645"/>
          <p:cNvSpPr/>
          <p:nvPr/>
        </p:nvSpPr>
        <p:spPr>
          <a:xfrm>
            <a:off x="1667184" y="10164652"/>
            <a:ext cx="786907" cy="5722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8" y="20250"/>
                </a:moveTo>
                <a:lnTo>
                  <a:pt x="2740" y="17504"/>
                </a:lnTo>
                <a:cubicBezTo>
                  <a:pt x="2807" y="17526"/>
                  <a:pt x="2874" y="17550"/>
                  <a:pt x="2945" y="17550"/>
                </a:cubicBezTo>
                <a:lnTo>
                  <a:pt x="18655" y="17550"/>
                </a:lnTo>
                <a:cubicBezTo>
                  <a:pt x="18726" y="17550"/>
                  <a:pt x="18793" y="17526"/>
                  <a:pt x="18860" y="17504"/>
                </a:cubicBezTo>
                <a:lnTo>
                  <a:pt x="20192" y="20250"/>
                </a:lnTo>
                <a:cubicBezTo>
                  <a:pt x="20192" y="20250"/>
                  <a:pt x="1408" y="20250"/>
                  <a:pt x="1408" y="20250"/>
                </a:cubicBezTo>
                <a:close/>
                <a:moveTo>
                  <a:pt x="2945" y="1350"/>
                </a:moveTo>
                <a:lnTo>
                  <a:pt x="18655" y="1350"/>
                </a:lnTo>
                <a:lnTo>
                  <a:pt x="18655" y="16200"/>
                </a:lnTo>
                <a:lnTo>
                  <a:pt x="2945" y="16200"/>
                </a:lnTo>
                <a:cubicBezTo>
                  <a:pt x="2945" y="16200"/>
                  <a:pt x="2945" y="1350"/>
                  <a:pt x="2945" y="1350"/>
                </a:cubicBezTo>
                <a:close/>
                <a:moveTo>
                  <a:pt x="21510" y="20558"/>
                </a:moveTo>
                <a:lnTo>
                  <a:pt x="21518" y="20551"/>
                </a:lnTo>
                <a:lnTo>
                  <a:pt x="19591" y="16577"/>
                </a:lnTo>
                <a:cubicBezTo>
                  <a:pt x="19617" y="16457"/>
                  <a:pt x="19636" y="16332"/>
                  <a:pt x="19636" y="16200"/>
                </a:cubicBezTo>
                <a:lnTo>
                  <a:pt x="19636" y="1350"/>
                </a:lnTo>
                <a:cubicBezTo>
                  <a:pt x="19636" y="605"/>
                  <a:pt x="19197" y="0"/>
                  <a:pt x="18655" y="0"/>
                </a:cubicBezTo>
                <a:lnTo>
                  <a:pt x="2945" y="0"/>
                </a:lnTo>
                <a:cubicBezTo>
                  <a:pt x="2403" y="0"/>
                  <a:pt x="1964" y="605"/>
                  <a:pt x="1964" y="1350"/>
                </a:cubicBezTo>
                <a:lnTo>
                  <a:pt x="1964" y="16200"/>
                </a:lnTo>
                <a:cubicBezTo>
                  <a:pt x="1964" y="16332"/>
                  <a:pt x="1983" y="16457"/>
                  <a:pt x="2009" y="16577"/>
                </a:cubicBezTo>
                <a:lnTo>
                  <a:pt x="82" y="20551"/>
                </a:lnTo>
                <a:lnTo>
                  <a:pt x="90" y="20558"/>
                </a:lnTo>
                <a:cubicBezTo>
                  <a:pt x="38" y="20665"/>
                  <a:pt x="0" y="20787"/>
                  <a:pt x="0" y="20925"/>
                </a:cubicBezTo>
                <a:cubicBezTo>
                  <a:pt x="0" y="21298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298"/>
                  <a:pt x="21600" y="20925"/>
                </a:cubicBezTo>
                <a:cubicBezTo>
                  <a:pt x="21600" y="20787"/>
                  <a:pt x="21562" y="20665"/>
                  <a:pt x="21510" y="20558"/>
                </a:cubicBezTo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6" name="Shape 2646"/>
          <p:cNvSpPr/>
          <p:nvPr/>
        </p:nvSpPr>
        <p:spPr>
          <a:xfrm>
            <a:off x="12193588" y="4393601"/>
            <a:ext cx="786907" cy="7869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2" y="20618"/>
                  <a:pt x="6873" y="20838"/>
                  <a:pt x="6873" y="21109"/>
                </a:cubicBezTo>
                <a:cubicBezTo>
                  <a:pt x="6873" y="21381"/>
                  <a:pt x="7092" y="21600"/>
                  <a:pt x="7364" y="21600"/>
                </a:cubicBezTo>
                <a:lnTo>
                  <a:pt x="14236" y="21600"/>
                </a:lnTo>
                <a:cubicBezTo>
                  <a:pt x="14508" y="21600"/>
                  <a:pt x="14727" y="21381"/>
                  <a:pt x="14727" y="21109"/>
                </a:cubicBezTo>
                <a:cubicBezTo>
                  <a:pt x="14727" y="20838"/>
                  <a:pt x="14508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7" name="Shape 2677"/>
          <p:cNvSpPr/>
          <p:nvPr/>
        </p:nvSpPr>
        <p:spPr>
          <a:xfrm>
            <a:off x="12229093" y="7215435"/>
            <a:ext cx="715372" cy="7863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660" y="7855"/>
                </a:moveTo>
                <a:cubicBezTo>
                  <a:pt x="15362" y="7855"/>
                  <a:pt x="15120" y="8075"/>
                  <a:pt x="15120" y="8345"/>
                </a:cubicBezTo>
                <a:cubicBezTo>
                  <a:pt x="15120" y="8617"/>
                  <a:pt x="15362" y="8836"/>
                  <a:pt x="15660" y="8836"/>
                </a:cubicBezTo>
                <a:cubicBezTo>
                  <a:pt x="16555" y="8836"/>
                  <a:pt x="17280" y="9716"/>
                  <a:pt x="17280" y="10800"/>
                </a:cubicBezTo>
                <a:cubicBezTo>
                  <a:pt x="17280" y="11884"/>
                  <a:pt x="16555" y="12764"/>
                  <a:pt x="15660" y="12764"/>
                </a:cubicBezTo>
                <a:cubicBezTo>
                  <a:pt x="15362" y="12764"/>
                  <a:pt x="15120" y="12984"/>
                  <a:pt x="15120" y="13255"/>
                </a:cubicBezTo>
                <a:cubicBezTo>
                  <a:pt x="15120" y="13526"/>
                  <a:pt x="15362" y="13745"/>
                  <a:pt x="15660" y="13745"/>
                </a:cubicBezTo>
                <a:cubicBezTo>
                  <a:pt x="17151" y="13745"/>
                  <a:pt x="18360" y="12427"/>
                  <a:pt x="18360" y="10800"/>
                </a:cubicBezTo>
                <a:cubicBezTo>
                  <a:pt x="18360" y="9174"/>
                  <a:pt x="17151" y="7855"/>
                  <a:pt x="15660" y="7855"/>
                </a:cubicBezTo>
                <a:moveTo>
                  <a:pt x="18472" y="5611"/>
                </a:moveTo>
                <a:lnTo>
                  <a:pt x="18463" y="5625"/>
                </a:lnTo>
                <a:cubicBezTo>
                  <a:pt x="18383" y="5584"/>
                  <a:pt x="18296" y="5554"/>
                  <a:pt x="18198" y="5554"/>
                </a:cubicBezTo>
                <a:cubicBezTo>
                  <a:pt x="17900" y="5554"/>
                  <a:pt x="17660" y="5774"/>
                  <a:pt x="17660" y="6044"/>
                </a:cubicBezTo>
                <a:cubicBezTo>
                  <a:pt x="17660" y="6216"/>
                  <a:pt x="17763" y="6361"/>
                  <a:pt x="17910" y="6449"/>
                </a:cubicBezTo>
                <a:lnTo>
                  <a:pt x="17909" y="6451"/>
                </a:lnTo>
                <a:cubicBezTo>
                  <a:pt x="19460" y="7271"/>
                  <a:pt x="20520" y="8909"/>
                  <a:pt x="20520" y="10800"/>
                </a:cubicBezTo>
                <a:cubicBezTo>
                  <a:pt x="20520" y="12689"/>
                  <a:pt x="19463" y="14325"/>
                  <a:pt x="17915" y="15147"/>
                </a:cubicBezTo>
                <a:lnTo>
                  <a:pt x="17919" y="15152"/>
                </a:lnTo>
                <a:cubicBezTo>
                  <a:pt x="17771" y="15239"/>
                  <a:pt x="17668" y="15384"/>
                  <a:pt x="17668" y="15556"/>
                </a:cubicBezTo>
                <a:cubicBezTo>
                  <a:pt x="17668" y="15827"/>
                  <a:pt x="17910" y="16046"/>
                  <a:pt x="18208" y="16046"/>
                </a:cubicBezTo>
                <a:cubicBezTo>
                  <a:pt x="18306" y="16046"/>
                  <a:pt x="18393" y="16016"/>
                  <a:pt x="18473" y="15975"/>
                </a:cubicBezTo>
                <a:lnTo>
                  <a:pt x="18480" y="15985"/>
                </a:lnTo>
                <a:cubicBezTo>
                  <a:pt x="20338" y="14990"/>
                  <a:pt x="21600" y="13041"/>
                  <a:pt x="21600" y="10800"/>
                </a:cubicBezTo>
                <a:cubicBezTo>
                  <a:pt x="21600" y="8556"/>
                  <a:pt x="20334" y="6606"/>
                  <a:pt x="18472" y="5611"/>
                </a:cubicBezTo>
                <a:moveTo>
                  <a:pt x="11880" y="20121"/>
                </a:moveTo>
                <a:cubicBezTo>
                  <a:pt x="11880" y="20393"/>
                  <a:pt x="11637" y="20612"/>
                  <a:pt x="11337" y="20612"/>
                </a:cubicBezTo>
                <a:cubicBezTo>
                  <a:pt x="11181" y="20612"/>
                  <a:pt x="11043" y="20552"/>
                  <a:pt x="10944" y="20457"/>
                </a:cubicBezTo>
                <a:lnTo>
                  <a:pt x="10942" y="20459"/>
                </a:lnTo>
                <a:lnTo>
                  <a:pt x="10800" y="20342"/>
                </a:lnTo>
                <a:lnTo>
                  <a:pt x="10800" y="1256"/>
                </a:lnTo>
                <a:lnTo>
                  <a:pt x="10958" y="1126"/>
                </a:lnTo>
                <a:lnTo>
                  <a:pt x="10960" y="1127"/>
                </a:lnTo>
                <a:cubicBezTo>
                  <a:pt x="11058" y="1042"/>
                  <a:pt x="11190" y="988"/>
                  <a:pt x="11337" y="988"/>
                </a:cubicBezTo>
                <a:cubicBezTo>
                  <a:pt x="11637" y="988"/>
                  <a:pt x="11880" y="1208"/>
                  <a:pt x="11880" y="1480"/>
                </a:cubicBezTo>
                <a:cubicBezTo>
                  <a:pt x="11880" y="1480"/>
                  <a:pt x="11880" y="20121"/>
                  <a:pt x="11880" y="20121"/>
                </a:cubicBezTo>
                <a:close/>
                <a:moveTo>
                  <a:pt x="9720" y="19448"/>
                </a:moveTo>
                <a:lnTo>
                  <a:pt x="4320" y="14979"/>
                </a:lnTo>
                <a:lnTo>
                  <a:pt x="4320" y="6607"/>
                </a:lnTo>
                <a:lnTo>
                  <a:pt x="4561" y="6407"/>
                </a:lnTo>
                <a:lnTo>
                  <a:pt x="4560" y="6406"/>
                </a:lnTo>
                <a:lnTo>
                  <a:pt x="9720" y="2147"/>
                </a:lnTo>
                <a:cubicBezTo>
                  <a:pt x="9720" y="2147"/>
                  <a:pt x="9720" y="19448"/>
                  <a:pt x="9720" y="19448"/>
                </a:cubicBezTo>
                <a:close/>
                <a:moveTo>
                  <a:pt x="3240" y="14649"/>
                </a:moveTo>
                <a:cubicBezTo>
                  <a:pt x="2008" y="14285"/>
                  <a:pt x="1080" y="12700"/>
                  <a:pt x="1080" y="10800"/>
                </a:cubicBezTo>
                <a:cubicBezTo>
                  <a:pt x="1080" y="8900"/>
                  <a:pt x="2008" y="7316"/>
                  <a:pt x="3240" y="6952"/>
                </a:cubicBezTo>
                <a:cubicBezTo>
                  <a:pt x="3240" y="6952"/>
                  <a:pt x="3240" y="14649"/>
                  <a:pt x="3240" y="14649"/>
                </a:cubicBezTo>
                <a:close/>
                <a:moveTo>
                  <a:pt x="12966" y="1472"/>
                </a:moveTo>
                <a:cubicBezTo>
                  <a:pt x="12966" y="659"/>
                  <a:pt x="12238" y="0"/>
                  <a:pt x="11339" y="0"/>
                </a:cubicBezTo>
                <a:cubicBezTo>
                  <a:pt x="10879" y="0"/>
                  <a:pt x="10466" y="175"/>
                  <a:pt x="10170" y="451"/>
                </a:cubicBezTo>
                <a:lnTo>
                  <a:pt x="3565" y="5905"/>
                </a:lnTo>
                <a:cubicBezTo>
                  <a:pt x="1578" y="6051"/>
                  <a:pt x="0" y="8183"/>
                  <a:pt x="0" y="10800"/>
                </a:cubicBezTo>
                <a:cubicBezTo>
                  <a:pt x="0" y="13426"/>
                  <a:pt x="1588" y="15564"/>
                  <a:pt x="3585" y="15697"/>
                </a:cubicBezTo>
                <a:lnTo>
                  <a:pt x="10170" y="21148"/>
                </a:lnTo>
                <a:cubicBezTo>
                  <a:pt x="10466" y="21426"/>
                  <a:pt x="10879" y="21600"/>
                  <a:pt x="11339" y="21600"/>
                </a:cubicBezTo>
                <a:cubicBezTo>
                  <a:pt x="12238" y="21600"/>
                  <a:pt x="12966" y="20941"/>
                  <a:pt x="12966" y="20129"/>
                </a:cubicBezTo>
                <a:cubicBezTo>
                  <a:pt x="12966" y="20110"/>
                  <a:pt x="12961" y="20093"/>
                  <a:pt x="12960" y="20074"/>
                </a:cubicBezTo>
                <a:lnTo>
                  <a:pt x="12960" y="1527"/>
                </a:lnTo>
                <a:cubicBezTo>
                  <a:pt x="12961" y="1508"/>
                  <a:pt x="12966" y="1490"/>
                  <a:pt x="12966" y="147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9" name="Shape 2591"/>
          <p:cNvSpPr>
            <a:spLocks noChangeAspect="1"/>
          </p:cNvSpPr>
          <p:nvPr/>
        </p:nvSpPr>
        <p:spPr>
          <a:xfrm>
            <a:off x="12193587" y="10057609"/>
            <a:ext cx="786384" cy="7863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4727"/>
                </a:moveTo>
                <a:cubicBezTo>
                  <a:pt x="8631" y="14727"/>
                  <a:pt x="6873" y="12969"/>
                  <a:pt x="6873" y="10800"/>
                </a:cubicBezTo>
                <a:cubicBezTo>
                  <a:pt x="6873" y="8631"/>
                  <a:pt x="8631" y="6873"/>
                  <a:pt x="10800" y="6873"/>
                </a:cubicBezTo>
                <a:cubicBezTo>
                  <a:pt x="12969" y="6873"/>
                  <a:pt x="14727" y="8631"/>
                  <a:pt x="14727" y="10800"/>
                </a:cubicBezTo>
                <a:cubicBezTo>
                  <a:pt x="14727" y="12969"/>
                  <a:pt x="12969" y="14727"/>
                  <a:pt x="10800" y="14727"/>
                </a:cubicBezTo>
                <a:moveTo>
                  <a:pt x="10800" y="5891"/>
                </a:moveTo>
                <a:cubicBezTo>
                  <a:pt x="8088" y="5891"/>
                  <a:pt x="5891" y="8089"/>
                  <a:pt x="5891" y="10800"/>
                </a:cubicBezTo>
                <a:cubicBezTo>
                  <a:pt x="5891" y="13512"/>
                  <a:pt x="8088" y="15709"/>
                  <a:pt x="10800" y="15709"/>
                </a:cubicBezTo>
                <a:cubicBezTo>
                  <a:pt x="13512" y="15709"/>
                  <a:pt x="15709" y="13512"/>
                  <a:pt x="15709" y="10800"/>
                </a:cubicBezTo>
                <a:cubicBezTo>
                  <a:pt x="15709" y="8089"/>
                  <a:pt x="13512" y="5891"/>
                  <a:pt x="10800" y="5891"/>
                </a:cubicBezTo>
                <a:moveTo>
                  <a:pt x="20618" y="12013"/>
                </a:moveTo>
                <a:cubicBezTo>
                  <a:pt x="20614" y="12014"/>
                  <a:pt x="20611" y="12016"/>
                  <a:pt x="20607" y="12016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2"/>
                  <a:pt x="18421" y="14351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9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7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1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9"/>
                  <a:pt x="4714" y="18600"/>
                </a:cubicBezTo>
                <a:lnTo>
                  <a:pt x="3000" y="16885"/>
                </a:lnTo>
                <a:lnTo>
                  <a:pt x="3540" y="15984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6"/>
                </a:lnTo>
                <a:cubicBezTo>
                  <a:pt x="989" y="12016"/>
                  <a:pt x="986" y="12014"/>
                  <a:pt x="982" y="12013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6"/>
                  <a:pt x="2616" y="8979"/>
                  <a:pt x="2708" y="8634"/>
                </a:cubicBezTo>
                <a:cubicBezTo>
                  <a:pt x="2897" y="7928"/>
                  <a:pt x="3179" y="7249"/>
                  <a:pt x="3548" y="6615"/>
                </a:cubicBezTo>
                <a:cubicBezTo>
                  <a:pt x="3727" y="6305"/>
                  <a:pt x="3724" y="5923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8"/>
                  <a:pt x="3000" y="4715"/>
                </a:cubicBezTo>
                <a:lnTo>
                  <a:pt x="4715" y="3000"/>
                </a:lnTo>
                <a:lnTo>
                  <a:pt x="5621" y="3544"/>
                </a:lnTo>
                <a:cubicBezTo>
                  <a:pt x="5777" y="3636"/>
                  <a:pt x="5951" y="3683"/>
                  <a:pt x="6127" y="3683"/>
                </a:cubicBezTo>
                <a:cubicBezTo>
                  <a:pt x="6296" y="3683"/>
                  <a:pt x="6465" y="3639"/>
                  <a:pt x="6618" y="3551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3"/>
                  <a:pt x="9331" y="2007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7"/>
                </a:lnTo>
                <a:cubicBezTo>
                  <a:pt x="12356" y="2353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1"/>
                </a:cubicBezTo>
                <a:cubicBezTo>
                  <a:pt x="15134" y="3639"/>
                  <a:pt x="15304" y="3683"/>
                  <a:pt x="15473" y="3683"/>
                </a:cubicBezTo>
                <a:cubicBezTo>
                  <a:pt x="15648" y="3683"/>
                  <a:pt x="15822" y="3636"/>
                  <a:pt x="15978" y="3544"/>
                </a:cubicBezTo>
                <a:lnTo>
                  <a:pt x="16884" y="3000"/>
                </a:lnTo>
                <a:lnTo>
                  <a:pt x="18600" y="4715"/>
                </a:lnTo>
                <a:cubicBezTo>
                  <a:pt x="18598" y="4718"/>
                  <a:pt x="18597" y="4722"/>
                  <a:pt x="18595" y="4726"/>
                </a:cubicBezTo>
                <a:lnTo>
                  <a:pt x="18060" y="5616"/>
                </a:lnTo>
                <a:cubicBezTo>
                  <a:pt x="17876" y="5923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6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3"/>
                  <a:pt x="20618" y="12013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0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5"/>
                </a:lnTo>
                <a:cubicBezTo>
                  <a:pt x="17292" y="2018"/>
                  <a:pt x="17136" y="1969"/>
                  <a:pt x="16975" y="1969"/>
                </a:cubicBezTo>
                <a:cubicBezTo>
                  <a:pt x="16778" y="1969"/>
                  <a:pt x="16572" y="2043"/>
                  <a:pt x="16400" y="2145"/>
                </a:cubicBezTo>
                <a:lnTo>
                  <a:pt x="15473" y="2702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2"/>
                </a:cubicBezTo>
                <a:lnTo>
                  <a:pt x="5200" y="2145"/>
                </a:lnTo>
                <a:cubicBezTo>
                  <a:pt x="5028" y="2043"/>
                  <a:pt x="4822" y="1969"/>
                  <a:pt x="4625" y="1969"/>
                </a:cubicBezTo>
                <a:cubicBezTo>
                  <a:pt x="4464" y="1969"/>
                  <a:pt x="4308" y="2018"/>
                  <a:pt x="4181" y="2145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0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3"/>
                  <a:pt x="0" y="9360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8"/>
                </a:cubicBezTo>
                <a:lnTo>
                  <a:pt x="2145" y="16400"/>
                </a:lnTo>
                <a:cubicBezTo>
                  <a:pt x="1959" y="16714"/>
                  <a:pt x="1864" y="17137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2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2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7"/>
                  <a:pt x="19641" y="16714"/>
                  <a:pt x="19455" y="16400"/>
                </a:cubicBezTo>
                <a:lnTo>
                  <a:pt x="18902" y="15478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0"/>
                </a:lnTo>
                <a:cubicBezTo>
                  <a:pt x="21600" y="8963"/>
                  <a:pt x="21233" y="8730"/>
                  <a:pt x="20880" y="8641"/>
                </a:cubicBezTo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chemeClr val="bg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63687" y="1264885"/>
            <a:ext cx="43973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Lato Light" charset="0"/>
                <a:ea typeface="Lato Light" charset="0"/>
                <a:cs typeface="Lato Light" charset="0"/>
              </a:rPr>
              <a:t>Our Services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563687" y="2221253"/>
            <a:ext cx="56573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Write something in this section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577058" y="3025503"/>
            <a:ext cx="21022215" cy="573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399" dirty="0">
                <a:latin typeface="Lato Light" charset="0"/>
                <a:ea typeface="Lato Light" charset="0"/>
                <a:cs typeface="Lato Light" charset="0"/>
              </a:rPr>
              <a:t>First: What is a Fast-Fish? Alive or dead a fish is technically fast, when it is connected with an occupied ship or boat, by any medium at all controllable by the</a:t>
            </a:r>
          </a:p>
        </p:txBody>
      </p:sp>
    </p:spTree>
    <p:extLst>
      <p:ext uri="{BB962C8B-B14F-4D97-AF65-F5344CB8AC3E}">
        <p14:creationId xmlns:p14="http://schemas.microsoft.com/office/powerpoint/2010/main" val="1812406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637"/>
          <p:cNvSpPr/>
          <p:nvPr/>
        </p:nvSpPr>
        <p:spPr>
          <a:xfrm>
            <a:off x="2400281" y="5350960"/>
            <a:ext cx="360249" cy="6604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8836"/>
                </a:moveTo>
                <a:lnTo>
                  <a:pt x="16200" y="8836"/>
                </a:lnTo>
                <a:lnTo>
                  <a:pt x="16200" y="11782"/>
                </a:lnTo>
                <a:cubicBezTo>
                  <a:pt x="16200" y="13409"/>
                  <a:pt x="13783" y="14727"/>
                  <a:pt x="10800" y="14727"/>
                </a:cubicBezTo>
                <a:cubicBezTo>
                  <a:pt x="7817" y="14727"/>
                  <a:pt x="5400" y="13409"/>
                  <a:pt x="5400" y="11782"/>
                </a:cubicBezTo>
                <a:cubicBezTo>
                  <a:pt x="5400" y="11782"/>
                  <a:pt x="5400" y="8836"/>
                  <a:pt x="5400" y="8836"/>
                </a:cubicBezTo>
                <a:close/>
                <a:moveTo>
                  <a:pt x="5400" y="3927"/>
                </a:moveTo>
                <a:cubicBezTo>
                  <a:pt x="5400" y="2301"/>
                  <a:pt x="7817" y="982"/>
                  <a:pt x="10800" y="982"/>
                </a:cubicBezTo>
                <a:cubicBezTo>
                  <a:pt x="13783" y="982"/>
                  <a:pt x="16200" y="2301"/>
                  <a:pt x="16200" y="3927"/>
                </a:cubicBezTo>
                <a:lnTo>
                  <a:pt x="16200" y="7855"/>
                </a:lnTo>
                <a:lnTo>
                  <a:pt x="5400" y="7855"/>
                </a:lnTo>
                <a:cubicBezTo>
                  <a:pt x="5400" y="7855"/>
                  <a:pt x="5400" y="3927"/>
                  <a:pt x="5400" y="3927"/>
                </a:cubicBezTo>
                <a:close/>
                <a:moveTo>
                  <a:pt x="10800" y="15709"/>
                </a:moveTo>
                <a:cubicBezTo>
                  <a:pt x="14777" y="15709"/>
                  <a:pt x="18000" y="13951"/>
                  <a:pt x="18000" y="11782"/>
                </a:cubicBezTo>
                <a:lnTo>
                  <a:pt x="18000" y="3927"/>
                </a:lnTo>
                <a:cubicBezTo>
                  <a:pt x="18000" y="1758"/>
                  <a:pt x="14777" y="0"/>
                  <a:pt x="10800" y="0"/>
                </a:cubicBezTo>
                <a:cubicBezTo>
                  <a:pt x="6823" y="0"/>
                  <a:pt x="3600" y="1758"/>
                  <a:pt x="3600" y="3927"/>
                </a:cubicBezTo>
                <a:lnTo>
                  <a:pt x="3600" y="11782"/>
                </a:lnTo>
                <a:cubicBezTo>
                  <a:pt x="3600" y="13951"/>
                  <a:pt x="6823" y="15709"/>
                  <a:pt x="10800" y="15709"/>
                </a:cubicBezTo>
                <a:moveTo>
                  <a:pt x="21600" y="11782"/>
                </a:moveTo>
                <a:lnTo>
                  <a:pt x="21600" y="10309"/>
                </a:lnTo>
                <a:cubicBezTo>
                  <a:pt x="21600" y="10038"/>
                  <a:pt x="21197" y="9818"/>
                  <a:pt x="20700" y="9818"/>
                </a:cubicBezTo>
                <a:cubicBezTo>
                  <a:pt x="20203" y="9818"/>
                  <a:pt x="19800" y="10038"/>
                  <a:pt x="19800" y="10309"/>
                </a:cubicBezTo>
                <a:lnTo>
                  <a:pt x="19800" y="11782"/>
                </a:lnTo>
                <a:cubicBezTo>
                  <a:pt x="19800" y="14493"/>
                  <a:pt x="15771" y="16691"/>
                  <a:pt x="10800" y="16691"/>
                </a:cubicBezTo>
                <a:cubicBezTo>
                  <a:pt x="5829" y="16691"/>
                  <a:pt x="1800" y="14493"/>
                  <a:pt x="1800" y="11782"/>
                </a:cubicBezTo>
                <a:lnTo>
                  <a:pt x="1800" y="10309"/>
                </a:lnTo>
                <a:cubicBezTo>
                  <a:pt x="1800" y="10038"/>
                  <a:pt x="1397" y="9818"/>
                  <a:pt x="900" y="9818"/>
                </a:cubicBezTo>
                <a:cubicBezTo>
                  <a:pt x="403" y="9818"/>
                  <a:pt x="0" y="10038"/>
                  <a:pt x="0" y="10309"/>
                </a:cubicBezTo>
                <a:lnTo>
                  <a:pt x="0" y="11782"/>
                </a:lnTo>
                <a:cubicBezTo>
                  <a:pt x="0" y="14870"/>
                  <a:pt x="4358" y="17398"/>
                  <a:pt x="9900" y="17648"/>
                </a:cubicBezTo>
                <a:lnTo>
                  <a:pt x="9900" y="20618"/>
                </a:lnTo>
                <a:lnTo>
                  <a:pt x="3600" y="20618"/>
                </a:lnTo>
                <a:cubicBezTo>
                  <a:pt x="3103" y="20618"/>
                  <a:pt x="2700" y="20838"/>
                  <a:pt x="2700" y="21110"/>
                </a:cubicBezTo>
                <a:cubicBezTo>
                  <a:pt x="2700" y="21381"/>
                  <a:pt x="3103" y="21600"/>
                  <a:pt x="3600" y="21600"/>
                </a:cubicBezTo>
                <a:lnTo>
                  <a:pt x="18000" y="21600"/>
                </a:lnTo>
                <a:cubicBezTo>
                  <a:pt x="18497" y="21600"/>
                  <a:pt x="18900" y="21381"/>
                  <a:pt x="18900" y="21110"/>
                </a:cubicBezTo>
                <a:cubicBezTo>
                  <a:pt x="18900" y="20838"/>
                  <a:pt x="18497" y="20618"/>
                  <a:pt x="18000" y="20618"/>
                </a:cubicBezTo>
                <a:lnTo>
                  <a:pt x="11700" y="20618"/>
                </a:lnTo>
                <a:lnTo>
                  <a:pt x="11700" y="17648"/>
                </a:lnTo>
                <a:cubicBezTo>
                  <a:pt x="17243" y="17398"/>
                  <a:pt x="21600" y="14870"/>
                  <a:pt x="21600" y="11782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8" name="Shape 2638"/>
          <p:cNvSpPr/>
          <p:nvPr/>
        </p:nvSpPr>
        <p:spPr>
          <a:xfrm>
            <a:off x="2234415" y="7498729"/>
            <a:ext cx="660228" cy="6608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31" h="21132" extrusionOk="0">
                <a:moveTo>
                  <a:pt x="19045" y="7530"/>
                </a:moveTo>
                <a:cubicBezTo>
                  <a:pt x="17544" y="9030"/>
                  <a:pt x="15110" y="9030"/>
                  <a:pt x="13610" y="7530"/>
                </a:cubicBezTo>
                <a:cubicBezTo>
                  <a:pt x="12108" y="6031"/>
                  <a:pt x="12108" y="3600"/>
                  <a:pt x="13610" y="2100"/>
                </a:cubicBezTo>
                <a:cubicBezTo>
                  <a:pt x="15110" y="600"/>
                  <a:pt x="17544" y="600"/>
                  <a:pt x="19045" y="2100"/>
                </a:cubicBezTo>
                <a:cubicBezTo>
                  <a:pt x="20546" y="3600"/>
                  <a:pt x="20546" y="6031"/>
                  <a:pt x="19045" y="7530"/>
                </a:cubicBezTo>
                <a:moveTo>
                  <a:pt x="7605" y="16245"/>
                </a:moveTo>
                <a:cubicBezTo>
                  <a:pt x="7256" y="16593"/>
                  <a:pt x="6776" y="16807"/>
                  <a:pt x="6245" y="16807"/>
                </a:cubicBezTo>
                <a:cubicBezTo>
                  <a:pt x="5184" y="16807"/>
                  <a:pt x="4324" y="15948"/>
                  <a:pt x="4324" y="14888"/>
                </a:cubicBezTo>
                <a:cubicBezTo>
                  <a:pt x="4324" y="14358"/>
                  <a:pt x="4539" y="13878"/>
                  <a:pt x="4887" y="13530"/>
                </a:cubicBezTo>
                <a:lnTo>
                  <a:pt x="11678" y="5991"/>
                </a:lnTo>
                <a:cubicBezTo>
                  <a:pt x="11884" y="6798"/>
                  <a:pt x="12298" y="7563"/>
                  <a:pt x="12930" y="8194"/>
                </a:cubicBezTo>
                <a:cubicBezTo>
                  <a:pt x="13569" y="8832"/>
                  <a:pt x="14343" y="9248"/>
                  <a:pt x="15160" y="9451"/>
                </a:cubicBezTo>
                <a:cubicBezTo>
                  <a:pt x="15160" y="9451"/>
                  <a:pt x="7605" y="16245"/>
                  <a:pt x="7605" y="16245"/>
                </a:cubicBezTo>
                <a:close/>
                <a:moveTo>
                  <a:pt x="19724" y="1406"/>
                </a:moveTo>
                <a:cubicBezTo>
                  <a:pt x="17848" y="-468"/>
                  <a:pt x="14806" y="-468"/>
                  <a:pt x="12930" y="1406"/>
                </a:cubicBezTo>
                <a:cubicBezTo>
                  <a:pt x="12024" y="2312"/>
                  <a:pt x="11559" y="3489"/>
                  <a:pt x="11529" y="4676"/>
                </a:cubicBezTo>
                <a:lnTo>
                  <a:pt x="4207" y="12851"/>
                </a:lnTo>
                <a:cubicBezTo>
                  <a:pt x="3686" y="13373"/>
                  <a:pt x="3363" y="14093"/>
                  <a:pt x="3363" y="14888"/>
                </a:cubicBezTo>
                <a:cubicBezTo>
                  <a:pt x="3363" y="15420"/>
                  <a:pt x="3518" y="15912"/>
                  <a:pt x="3769" y="16340"/>
                </a:cubicBezTo>
                <a:cubicBezTo>
                  <a:pt x="2436" y="17104"/>
                  <a:pt x="1907" y="17813"/>
                  <a:pt x="2425" y="19364"/>
                </a:cubicBezTo>
                <a:cubicBezTo>
                  <a:pt x="2487" y="19550"/>
                  <a:pt x="2434" y="19622"/>
                  <a:pt x="2409" y="19658"/>
                </a:cubicBezTo>
                <a:cubicBezTo>
                  <a:pt x="2160" y="20003"/>
                  <a:pt x="1132" y="20167"/>
                  <a:pt x="500" y="20172"/>
                </a:cubicBezTo>
                <a:cubicBezTo>
                  <a:pt x="493" y="20171"/>
                  <a:pt x="487" y="20167"/>
                  <a:pt x="480" y="20167"/>
                </a:cubicBezTo>
                <a:cubicBezTo>
                  <a:pt x="215" y="20167"/>
                  <a:pt x="0" y="20383"/>
                  <a:pt x="0" y="20647"/>
                </a:cubicBezTo>
                <a:cubicBezTo>
                  <a:pt x="0" y="20912"/>
                  <a:pt x="214" y="21126"/>
                  <a:pt x="479" y="21127"/>
                </a:cubicBezTo>
                <a:lnTo>
                  <a:pt x="479" y="21132"/>
                </a:lnTo>
                <a:cubicBezTo>
                  <a:pt x="821" y="21132"/>
                  <a:pt x="2562" y="21088"/>
                  <a:pt x="3189" y="20219"/>
                </a:cubicBezTo>
                <a:cubicBezTo>
                  <a:pt x="3355" y="19988"/>
                  <a:pt x="3516" y="19599"/>
                  <a:pt x="3336" y="19060"/>
                </a:cubicBezTo>
                <a:cubicBezTo>
                  <a:pt x="3030" y="18141"/>
                  <a:pt x="3071" y="17806"/>
                  <a:pt x="4399" y="17082"/>
                </a:cubicBezTo>
                <a:cubicBezTo>
                  <a:pt x="4900" y="17504"/>
                  <a:pt x="5539" y="17767"/>
                  <a:pt x="6245" y="17767"/>
                </a:cubicBezTo>
                <a:cubicBezTo>
                  <a:pt x="7042" y="17767"/>
                  <a:pt x="7762" y="17445"/>
                  <a:pt x="8284" y="16924"/>
                </a:cubicBezTo>
                <a:lnTo>
                  <a:pt x="16485" y="9592"/>
                </a:lnTo>
                <a:cubicBezTo>
                  <a:pt x="17662" y="9554"/>
                  <a:pt x="18826" y="9091"/>
                  <a:pt x="19724" y="8194"/>
                </a:cubicBezTo>
                <a:cubicBezTo>
                  <a:pt x="21600" y="6320"/>
                  <a:pt x="21600" y="3281"/>
                  <a:pt x="19724" y="1406"/>
                </a:cubicBezTo>
                <a:moveTo>
                  <a:pt x="8953" y="11504"/>
                </a:moveTo>
                <a:lnTo>
                  <a:pt x="9633" y="12183"/>
                </a:lnTo>
                <a:lnTo>
                  <a:pt x="12690" y="9807"/>
                </a:lnTo>
                <a:lnTo>
                  <a:pt x="11331" y="8449"/>
                </a:lnTo>
                <a:cubicBezTo>
                  <a:pt x="11331" y="8449"/>
                  <a:pt x="8953" y="11504"/>
                  <a:pt x="8953" y="1150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9" name="Shape 2639"/>
          <p:cNvSpPr/>
          <p:nvPr/>
        </p:nvSpPr>
        <p:spPr>
          <a:xfrm>
            <a:off x="2250378" y="9646889"/>
            <a:ext cx="660455" cy="4202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255" y="3086"/>
                </a:moveTo>
                <a:cubicBezTo>
                  <a:pt x="12984" y="3086"/>
                  <a:pt x="12764" y="3432"/>
                  <a:pt x="12764" y="3857"/>
                </a:cubicBezTo>
                <a:cubicBezTo>
                  <a:pt x="12764" y="4284"/>
                  <a:pt x="12984" y="4629"/>
                  <a:pt x="13255" y="4629"/>
                </a:cubicBezTo>
                <a:cubicBezTo>
                  <a:pt x="13525" y="4629"/>
                  <a:pt x="13745" y="4284"/>
                  <a:pt x="13745" y="3857"/>
                </a:cubicBezTo>
                <a:cubicBezTo>
                  <a:pt x="13745" y="3432"/>
                  <a:pt x="13525" y="3086"/>
                  <a:pt x="13255" y="3086"/>
                </a:cubicBezTo>
                <a:moveTo>
                  <a:pt x="20618" y="16495"/>
                </a:moveTo>
                <a:lnTo>
                  <a:pt x="15709" y="12638"/>
                </a:lnTo>
                <a:lnTo>
                  <a:pt x="15709" y="8963"/>
                </a:lnTo>
                <a:lnTo>
                  <a:pt x="20618" y="5105"/>
                </a:lnTo>
                <a:cubicBezTo>
                  <a:pt x="20618" y="5105"/>
                  <a:pt x="20618" y="16495"/>
                  <a:pt x="20618" y="16495"/>
                </a:cubicBezTo>
                <a:close/>
                <a:moveTo>
                  <a:pt x="14727" y="16971"/>
                </a:moveTo>
                <a:lnTo>
                  <a:pt x="982" y="16971"/>
                </a:lnTo>
                <a:lnTo>
                  <a:pt x="982" y="3086"/>
                </a:lnTo>
                <a:cubicBezTo>
                  <a:pt x="982" y="2234"/>
                  <a:pt x="1422" y="1543"/>
                  <a:pt x="1964" y="1543"/>
                </a:cubicBezTo>
                <a:lnTo>
                  <a:pt x="13745" y="1543"/>
                </a:lnTo>
                <a:cubicBezTo>
                  <a:pt x="14287" y="1543"/>
                  <a:pt x="14727" y="2234"/>
                  <a:pt x="14727" y="3086"/>
                </a:cubicBezTo>
                <a:cubicBezTo>
                  <a:pt x="14727" y="3086"/>
                  <a:pt x="14727" y="16971"/>
                  <a:pt x="14727" y="16971"/>
                </a:cubicBezTo>
                <a:close/>
                <a:moveTo>
                  <a:pt x="13745" y="20057"/>
                </a:moveTo>
                <a:lnTo>
                  <a:pt x="1964" y="20057"/>
                </a:lnTo>
                <a:cubicBezTo>
                  <a:pt x="1422" y="20057"/>
                  <a:pt x="982" y="19367"/>
                  <a:pt x="982" y="18514"/>
                </a:cubicBezTo>
                <a:lnTo>
                  <a:pt x="14727" y="18514"/>
                </a:lnTo>
                <a:cubicBezTo>
                  <a:pt x="14727" y="19367"/>
                  <a:pt x="14287" y="20057"/>
                  <a:pt x="13745" y="20057"/>
                </a:cubicBezTo>
                <a:moveTo>
                  <a:pt x="21109" y="3086"/>
                </a:moveTo>
                <a:cubicBezTo>
                  <a:pt x="21030" y="3086"/>
                  <a:pt x="20958" y="3122"/>
                  <a:pt x="20892" y="3175"/>
                </a:cubicBezTo>
                <a:lnTo>
                  <a:pt x="20890" y="3167"/>
                </a:lnTo>
                <a:lnTo>
                  <a:pt x="15709" y="7237"/>
                </a:lnTo>
                <a:lnTo>
                  <a:pt x="15709" y="3086"/>
                </a:lnTo>
                <a:cubicBezTo>
                  <a:pt x="15709" y="1382"/>
                  <a:pt x="14830" y="0"/>
                  <a:pt x="13745" y="0"/>
                </a:cubicBezTo>
                <a:lnTo>
                  <a:pt x="1964" y="0"/>
                </a:lnTo>
                <a:cubicBezTo>
                  <a:pt x="879" y="0"/>
                  <a:pt x="0" y="1382"/>
                  <a:pt x="0" y="3086"/>
                </a:cubicBezTo>
                <a:lnTo>
                  <a:pt x="0" y="18514"/>
                </a:lnTo>
                <a:cubicBezTo>
                  <a:pt x="0" y="20219"/>
                  <a:pt x="879" y="21600"/>
                  <a:pt x="1964" y="21600"/>
                </a:cubicBezTo>
                <a:lnTo>
                  <a:pt x="13745" y="21600"/>
                </a:lnTo>
                <a:cubicBezTo>
                  <a:pt x="14830" y="21600"/>
                  <a:pt x="15709" y="20219"/>
                  <a:pt x="15709" y="18514"/>
                </a:cubicBezTo>
                <a:lnTo>
                  <a:pt x="15709" y="14363"/>
                </a:lnTo>
                <a:lnTo>
                  <a:pt x="20890" y="18433"/>
                </a:lnTo>
                <a:lnTo>
                  <a:pt x="20892" y="18427"/>
                </a:lnTo>
                <a:cubicBezTo>
                  <a:pt x="20958" y="18478"/>
                  <a:pt x="21030" y="18514"/>
                  <a:pt x="21109" y="18514"/>
                </a:cubicBezTo>
                <a:cubicBezTo>
                  <a:pt x="21380" y="18514"/>
                  <a:pt x="21600" y="18170"/>
                  <a:pt x="21600" y="17743"/>
                </a:cubicBezTo>
                <a:lnTo>
                  <a:pt x="21600" y="3857"/>
                </a:lnTo>
                <a:cubicBezTo>
                  <a:pt x="21600" y="3432"/>
                  <a:pt x="21380" y="3086"/>
                  <a:pt x="21109" y="3086"/>
                </a:cubicBezTo>
                <a:moveTo>
                  <a:pt x="10309" y="6171"/>
                </a:moveTo>
                <a:cubicBezTo>
                  <a:pt x="10038" y="6171"/>
                  <a:pt x="9818" y="5827"/>
                  <a:pt x="9818" y="5400"/>
                </a:cubicBezTo>
                <a:cubicBezTo>
                  <a:pt x="9818" y="4974"/>
                  <a:pt x="10038" y="4629"/>
                  <a:pt x="10309" y="4629"/>
                </a:cubicBezTo>
                <a:cubicBezTo>
                  <a:pt x="10580" y="4629"/>
                  <a:pt x="10800" y="4974"/>
                  <a:pt x="10800" y="5400"/>
                </a:cubicBezTo>
                <a:cubicBezTo>
                  <a:pt x="10800" y="5827"/>
                  <a:pt x="10580" y="6171"/>
                  <a:pt x="10309" y="6171"/>
                </a:cubicBezTo>
                <a:moveTo>
                  <a:pt x="10309" y="3086"/>
                </a:moveTo>
                <a:cubicBezTo>
                  <a:pt x="9496" y="3086"/>
                  <a:pt x="8836" y="4123"/>
                  <a:pt x="8836" y="5400"/>
                </a:cubicBezTo>
                <a:cubicBezTo>
                  <a:pt x="8836" y="6678"/>
                  <a:pt x="9496" y="7714"/>
                  <a:pt x="10309" y="7714"/>
                </a:cubicBezTo>
                <a:cubicBezTo>
                  <a:pt x="11123" y="7714"/>
                  <a:pt x="11782" y="6678"/>
                  <a:pt x="11782" y="5400"/>
                </a:cubicBezTo>
                <a:cubicBezTo>
                  <a:pt x="11782" y="4123"/>
                  <a:pt x="11123" y="3086"/>
                  <a:pt x="10309" y="3086"/>
                </a:cubicBezTo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0" name="Shape 2641"/>
          <p:cNvSpPr/>
          <p:nvPr/>
        </p:nvSpPr>
        <p:spPr>
          <a:xfrm>
            <a:off x="9298606" y="5350957"/>
            <a:ext cx="660455" cy="4206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6606"/>
                </a:moveTo>
                <a:lnTo>
                  <a:pt x="16691" y="14138"/>
                </a:lnTo>
                <a:lnTo>
                  <a:pt x="16691" y="7462"/>
                </a:lnTo>
                <a:lnTo>
                  <a:pt x="20618" y="4994"/>
                </a:lnTo>
                <a:cubicBezTo>
                  <a:pt x="20618" y="4994"/>
                  <a:pt x="20618" y="16606"/>
                  <a:pt x="20618" y="16606"/>
                </a:cubicBezTo>
                <a:close/>
                <a:moveTo>
                  <a:pt x="21109" y="3086"/>
                </a:moveTo>
                <a:cubicBezTo>
                  <a:pt x="21030" y="3086"/>
                  <a:pt x="20958" y="3122"/>
                  <a:pt x="20892" y="3174"/>
                </a:cubicBezTo>
                <a:lnTo>
                  <a:pt x="20890" y="3167"/>
                </a:lnTo>
                <a:lnTo>
                  <a:pt x="16018" y="6229"/>
                </a:lnTo>
                <a:cubicBezTo>
                  <a:pt x="16013" y="6233"/>
                  <a:pt x="16008" y="6235"/>
                  <a:pt x="16003" y="6239"/>
                </a:cubicBezTo>
                <a:lnTo>
                  <a:pt x="15980" y="6252"/>
                </a:lnTo>
                <a:lnTo>
                  <a:pt x="15983" y="6260"/>
                </a:lnTo>
                <a:cubicBezTo>
                  <a:pt x="15822" y="6387"/>
                  <a:pt x="15709" y="6641"/>
                  <a:pt x="15709" y="6943"/>
                </a:cubicBezTo>
                <a:lnTo>
                  <a:pt x="15709" y="14657"/>
                </a:lnTo>
                <a:cubicBezTo>
                  <a:pt x="15709" y="14959"/>
                  <a:pt x="15822" y="15213"/>
                  <a:pt x="15983" y="15340"/>
                </a:cubicBezTo>
                <a:lnTo>
                  <a:pt x="15980" y="15347"/>
                </a:lnTo>
                <a:lnTo>
                  <a:pt x="16002" y="15360"/>
                </a:lnTo>
                <a:cubicBezTo>
                  <a:pt x="16008" y="15365"/>
                  <a:pt x="16013" y="15368"/>
                  <a:pt x="16018" y="15371"/>
                </a:cubicBezTo>
                <a:lnTo>
                  <a:pt x="20890" y="18433"/>
                </a:lnTo>
                <a:lnTo>
                  <a:pt x="20892" y="18426"/>
                </a:lnTo>
                <a:cubicBezTo>
                  <a:pt x="20958" y="18478"/>
                  <a:pt x="21030" y="18514"/>
                  <a:pt x="21109" y="18514"/>
                </a:cubicBezTo>
                <a:cubicBezTo>
                  <a:pt x="21380" y="18514"/>
                  <a:pt x="21600" y="18169"/>
                  <a:pt x="21600" y="17743"/>
                </a:cubicBezTo>
                <a:lnTo>
                  <a:pt x="21600" y="3857"/>
                </a:lnTo>
                <a:cubicBezTo>
                  <a:pt x="21600" y="3431"/>
                  <a:pt x="21380" y="3086"/>
                  <a:pt x="21109" y="3086"/>
                </a:cubicBezTo>
                <a:moveTo>
                  <a:pt x="13745" y="18514"/>
                </a:moveTo>
                <a:cubicBezTo>
                  <a:pt x="13745" y="19367"/>
                  <a:pt x="13306" y="20057"/>
                  <a:pt x="12764" y="20057"/>
                </a:cubicBezTo>
                <a:lnTo>
                  <a:pt x="1964" y="20057"/>
                </a:lnTo>
                <a:cubicBezTo>
                  <a:pt x="1422" y="20057"/>
                  <a:pt x="982" y="19367"/>
                  <a:pt x="982" y="18514"/>
                </a:cubicBezTo>
                <a:lnTo>
                  <a:pt x="982" y="3086"/>
                </a:lnTo>
                <a:cubicBezTo>
                  <a:pt x="982" y="2233"/>
                  <a:pt x="1422" y="1543"/>
                  <a:pt x="1964" y="1543"/>
                </a:cubicBezTo>
                <a:lnTo>
                  <a:pt x="12764" y="1543"/>
                </a:lnTo>
                <a:cubicBezTo>
                  <a:pt x="13306" y="1543"/>
                  <a:pt x="13745" y="2233"/>
                  <a:pt x="13745" y="3086"/>
                </a:cubicBezTo>
                <a:cubicBezTo>
                  <a:pt x="13745" y="3086"/>
                  <a:pt x="13745" y="18514"/>
                  <a:pt x="13745" y="18514"/>
                </a:cubicBezTo>
                <a:close/>
                <a:moveTo>
                  <a:pt x="12764" y="0"/>
                </a:moveTo>
                <a:lnTo>
                  <a:pt x="1964" y="0"/>
                </a:lnTo>
                <a:cubicBezTo>
                  <a:pt x="879" y="0"/>
                  <a:pt x="0" y="1382"/>
                  <a:pt x="0" y="3086"/>
                </a:cubicBezTo>
                <a:lnTo>
                  <a:pt x="0" y="18514"/>
                </a:lnTo>
                <a:cubicBezTo>
                  <a:pt x="0" y="20219"/>
                  <a:pt x="879" y="21600"/>
                  <a:pt x="1964" y="21600"/>
                </a:cubicBezTo>
                <a:lnTo>
                  <a:pt x="12764" y="21600"/>
                </a:lnTo>
                <a:cubicBezTo>
                  <a:pt x="13848" y="21600"/>
                  <a:pt x="14727" y="20219"/>
                  <a:pt x="14727" y="18514"/>
                </a:cubicBezTo>
                <a:lnTo>
                  <a:pt x="14727" y="3086"/>
                </a:lnTo>
                <a:cubicBezTo>
                  <a:pt x="14727" y="1382"/>
                  <a:pt x="13848" y="0"/>
                  <a:pt x="12764" y="0"/>
                </a:cubicBezTo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000"/>
          </a:p>
        </p:txBody>
      </p:sp>
      <p:sp>
        <p:nvSpPr>
          <p:cNvPr id="31" name="Shape 2643"/>
          <p:cNvSpPr/>
          <p:nvPr/>
        </p:nvSpPr>
        <p:spPr>
          <a:xfrm>
            <a:off x="9448712" y="7424734"/>
            <a:ext cx="360249" cy="6604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2" name="Shape 2644"/>
          <p:cNvSpPr/>
          <p:nvPr/>
        </p:nvSpPr>
        <p:spPr>
          <a:xfrm>
            <a:off x="9388668" y="9607722"/>
            <a:ext cx="480331" cy="6604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50" y="19636"/>
                </a:moveTo>
                <a:cubicBezTo>
                  <a:pt x="20250" y="20179"/>
                  <a:pt x="19645" y="20618"/>
                  <a:pt x="18900" y="20618"/>
                </a:cubicBezTo>
                <a:lnTo>
                  <a:pt x="2700" y="20618"/>
                </a:lnTo>
                <a:cubicBezTo>
                  <a:pt x="1954" y="20618"/>
                  <a:pt x="1350" y="20179"/>
                  <a:pt x="1350" y="19636"/>
                </a:cubicBezTo>
                <a:lnTo>
                  <a:pt x="1350" y="1964"/>
                </a:lnTo>
                <a:cubicBezTo>
                  <a:pt x="1350" y="1422"/>
                  <a:pt x="1954" y="982"/>
                  <a:pt x="2700" y="982"/>
                </a:cubicBezTo>
                <a:lnTo>
                  <a:pt x="18900" y="982"/>
                </a:lnTo>
                <a:cubicBezTo>
                  <a:pt x="19645" y="982"/>
                  <a:pt x="20250" y="1422"/>
                  <a:pt x="20250" y="1964"/>
                </a:cubicBezTo>
                <a:cubicBezTo>
                  <a:pt x="20250" y="1964"/>
                  <a:pt x="20250" y="19636"/>
                  <a:pt x="20250" y="19636"/>
                </a:cubicBezTo>
                <a:close/>
                <a:moveTo>
                  <a:pt x="18900" y="0"/>
                </a:moveTo>
                <a:lnTo>
                  <a:pt x="2700" y="0"/>
                </a:lnTo>
                <a:cubicBezTo>
                  <a:pt x="120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209" y="21600"/>
                  <a:pt x="2700" y="21600"/>
                </a:cubicBezTo>
                <a:lnTo>
                  <a:pt x="18900" y="21600"/>
                </a:lnTo>
                <a:cubicBezTo>
                  <a:pt x="2039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391" y="0"/>
                  <a:pt x="18900" y="0"/>
                </a:cubicBezTo>
                <a:moveTo>
                  <a:pt x="4050" y="3927"/>
                </a:moveTo>
                <a:lnTo>
                  <a:pt x="17550" y="3927"/>
                </a:lnTo>
                <a:lnTo>
                  <a:pt x="17550" y="17673"/>
                </a:lnTo>
                <a:lnTo>
                  <a:pt x="4050" y="17673"/>
                </a:lnTo>
                <a:cubicBezTo>
                  <a:pt x="4050" y="17673"/>
                  <a:pt x="4050" y="3927"/>
                  <a:pt x="4050" y="3927"/>
                </a:cubicBezTo>
                <a:close/>
                <a:moveTo>
                  <a:pt x="2700" y="18655"/>
                </a:moveTo>
                <a:lnTo>
                  <a:pt x="18900" y="18655"/>
                </a:lnTo>
                <a:lnTo>
                  <a:pt x="18900" y="2945"/>
                </a:lnTo>
                <a:lnTo>
                  <a:pt x="2700" y="2945"/>
                </a:lnTo>
                <a:cubicBezTo>
                  <a:pt x="2700" y="2945"/>
                  <a:pt x="2700" y="18655"/>
                  <a:pt x="2700" y="18655"/>
                </a:cubicBezTo>
                <a:close/>
                <a:moveTo>
                  <a:pt x="10125" y="2455"/>
                </a:moveTo>
                <a:lnTo>
                  <a:pt x="11475" y="2455"/>
                </a:lnTo>
                <a:cubicBezTo>
                  <a:pt x="11848" y="2455"/>
                  <a:pt x="12150" y="2235"/>
                  <a:pt x="12150" y="1964"/>
                </a:cubicBezTo>
                <a:cubicBezTo>
                  <a:pt x="12150" y="1692"/>
                  <a:pt x="11848" y="1473"/>
                  <a:pt x="11475" y="1473"/>
                </a:cubicBezTo>
                <a:lnTo>
                  <a:pt x="10125" y="1473"/>
                </a:lnTo>
                <a:cubicBezTo>
                  <a:pt x="9752" y="1473"/>
                  <a:pt x="9450" y="1692"/>
                  <a:pt x="9450" y="1964"/>
                </a:cubicBezTo>
                <a:cubicBezTo>
                  <a:pt x="9450" y="2235"/>
                  <a:pt x="9752" y="2455"/>
                  <a:pt x="10125" y="2455"/>
                </a:cubicBezTo>
                <a:moveTo>
                  <a:pt x="10800" y="19145"/>
                </a:moveTo>
                <a:cubicBezTo>
                  <a:pt x="10427" y="19145"/>
                  <a:pt x="10125" y="19366"/>
                  <a:pt x="10125" y="19636"/>
                </a:cubicBezTo>
                <a:cubicBezTo>
                  <a:pt x="10125" y="19908"/>
                  <a:pt x="10427" y="20127"/>
                  <a:pt x="10800" y="20127"/>
                </a:cubicBezTo>
                <a:cubicBezTo>
                  <a:pt x="11173" y="20127"/>
                  <a:pt x="11475" y="19908"/>
                  <a:pt x="11475" y="19636"/>
                </a:cubicBezTo>
                <a:cubicBezTo>
                  <a:pt x="11475" y="19366"/>
                  <a:pt x="11173" y="19145"/>
                  <a:pt x="10800" y="19145"/>
                </a:cubicBezTo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3" name="Shape 2688"/>
          <p:cNvSpPr/>
          <p:nvPr/>
        </p:nvSpPr>
        <p:spPr>
          <a:xfrm>
            <a:off x="16346832" y="7424733"/>
            <a:ext cx="558654" cy="5586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0309"/>
                </a:moveTo>
                <a:cubicBezTo>
                  <a:pt x="20618" y="10851"/>
                  <a:pt x="20178" y="11291"/>
                  <a:pt x="19636" y="11291"/>
                </a:cubicBezTo>
                <a:lnTo>
                  <a:pt x="19636" y="7364"/>
                </a:lnTo>
                <a:cubicBezTo>
                  <a:pt x="20178" y="7364"/>
                  <a:pt x="20618" y="7804"/>
                  <a:pt x="20618" y="8345"/>
                </a:cubicBezTo>
                <a:cubicBezTo>
                  <a:pt x="20618" y="8345"/>
                  <a:pt x="20618" y="10309"/>
                  <a:pt x="20618" y="10309"/>
                </a:cubicBezTo>
                <a:close/>
                <a:moveTo>
                  <a:pt x="18655" y="17182"/>
                </a:moveTo>
                <a:cubicBezTo>
                  <a:pt x="18655" y="17453"/>
                  <a:pt x="18434" y="17673"/>
                  <a:pt x="18164" y="17673"/>
                </a:cubicBezTo>
                <a:cubicBezTo>
                  <a:pt x="17893" y="17673"/>
                  <a:pt x="17673" y="17453"/>
                  <a:pt x="17673" y="17182"/>
                </a:cubicBezTo>
                <a:lnTo>
                  <a:pt x="17673" y="1473"/>
                </a:lnTo>
                <a:cubicBezTo>
                  <a:pt x="17673" y="1202"/>
                  <a:pt x="17893" y="982"/>
                  <a:pt x="18164" y="982"/>
                </a:cubicBezTo>
                <a:cubicBezTo>
                  <a:pt x="18434" y="982"/>
                  <a:pt x="18655" y="1202"/>
                  <a:pt x="18655" y="1473"/>
                </a:cubicBezTo>
                <a:cubicBezTo>
                  <a:pt x="18655" y="1473"/>
                  <a:pt x="18655" y="17182"/>
                  <a:pt x="18655" y="17182"/>
                </a:cubicBezTo>
                <a:close/>
                <a:moveTo>
                  <a:pt x="16691" y="15788"/>
                </a:moveTo>
                <a:lnTo>
                  <a:pt x="2945" y="11745"/>
                </a:lnTo>
                <a:lnTo>
                  <a:pt x="2945" y="6910"/>
                </a:lnTo>
                <a:lnTo>
                  <a:pt x="16691" y="2867"/>
                </a:lnTo>
                <a:cubicBezTo>
                  <a:pt x="16691" y="2867"/>
                  <a:pt x="16691" y="15788"/>
                  <a:pt x="16691" y="15788"/>
                </a:cubicBezTo>
                <a:close/>
                <a:moveTo>
                  <a:pt x="8251" y="18655"/>
                </a:moveTo>
                <a:lnTo>
                  <a:pt x="5357" y="18655"/>
                </a:lnTo>
                <a:lnTo>
                  <a:pt x="4126" y="13116"/>
                </a:lnTo>
                <a:lnTo>
                  <a:pt x="7167" y="14010"/>
                </a:lnTo>
                <a:cubicBezTo>
                  <a:pt x="7167" y="14010"/>
                  <a:pt x="8251" y="18655"/>
                  <a:pt x="8251" y="18655"/>
                </a:cubicBezTo>
                <a:close/>
                <a:moveTo>
                  <a:pt x="8709" y="20618"/>
                </a:moveTo>
                <a:lnTo>
                  <a:pt x="5794" y="20618"/>
                </a:lnTo>
                <a:lnTo>
                  <a:pt x="5576" y="19636"/>
                </a:lnTo>
                <a:lnTo>
                  <a:pt x="8479" y="19636"/>
                </a:lnTo>
                <a:cubicBezTo>
                  <a:pt x="8479" y="19636"/>
                  <a:pt x="8709" y="20618"/>
                  <a:pt x="8709" y="20618"/>
                </a:cubicBezTo>
                <a:close/>
                <a:moveTo>
                  <a:pt x="1964" y="11782"/>
                </a:moveTo>
                <a:lnTo>
                  <a:pt x="982" y="11782"/>
                </a:lnTo>
                <a:lnTo>
                  <a:pt x="982" y="6873"/>
                </a:lnTo>
                <a:lnTo>
                  <a:pt x="1964" y="6873"/>
                </a:lnTo>
                <a:cubicBezTo>
                  <a:pt x="1964" y="6873"/>
                  <a:pt x="1964" y="11782"/>
                  <a:pt x="1964" y="11782"/>
                </a:cubicBezTo>
                <a:close/>
                <a:moveTo>
                  <a:pt x="19636" y="6382"/>
                </a:moveTo>
                <a:lnTo>
                  <a:pt x="19636" y="1473"/>
                </a:lnTo>
                <a:cubicBezTo>
                  <a:pt x="19636" y="659"/>
                  <a:pt x="18977" y="0"/>
                  <a:pt x="18164" y="0"/>
                </a:cubicBezTo>
                <a:cubicBezTo>
                  <a:pt x="17350" y="0"/>
                  <a:pt x="16691" y="659"/>
                  <a:pt x="16691" y="1473"/>
                </a:cubicBezTo>
                <a:lnTo>
                  <a:pt x="16691" y="1844"/>
                </a:lnTo>
                <a:lnTo>
                  <a:pt x="2459" y="6029"/>
                </a:lnTo>
                <a:cubicBezTo>
                  <a:pt x="2313" y="5944"/>
                  <a:pt x="2145" y="5891"/>
                  <a:pt x="1964" y="5891"/>
                </a:cubicBezTo>
                <a:lnTo>
                  <a:pt x="982" y="5891"/>
                </a:lnTo>
                <a:cubicBezTo>
                  <a:pt x="440" y="5891"/>
                  <a:pt x="0" y="6331"/>
                  <a:pt x="0" y="6873"/>
                </a:cubicBezTo>
                <a:lnTo>
                  <a:pt x="0" y="11782"/>
                </a:lnTo>
                <a:cubicBezTo>
                  <a:pt x="0" y="12324"/>
                  <a:pt x="440" y="12764"/>
                  <a:pt x="982" y="12764"/>
                </a:cubicBezTo>
                <a:lnTo>
                  <a:pt x="1964" y="12764"/>
                </a:lnTo>
                <a:cubicBezTo>
                  <a:pt x="2145" y="12764"/>
                  <a:pt x="2313" y="12711"/>
                  <a:pt x="2458" y="12626"/>
                </a:cubicBezTo>
                <a:lnTo>
                  <a:pt x="3050" y="12799"/>
                </a:lnTo>
                <a:lnTo>
                  <a:pt x="4921" y="21216"/>
                </a:lnTo>
                <a:lnTo>
                  <a:pt x="4930" y="21214"/>
                </a:lnTo>
                <a:cubicBezTo>
                  <a:pt x="4979" y="21433"/>
                  <a:pt x="5166" y="21600"/>
                  <a:pt x="5400" y="21600"/>
                </a:cubicBezTo>
                <a:lnTo>
                  <a:pt x="9327" y="21600"/>
                </a:lnTo>
                <a:cubicBezTo>
                  <a:pt x="9598" y="21600"/>
                  <a:pt x="9818" y="21381"/>
                  <a:pt x="9818" y="21109"/>
                </a:cubicBezTo>
                <a:cubicBezTo>
                  <a:pt x="9818" y="21072"/>
                  <a:pt x="9805" y="21039"/>
                  <a:pt x="9797" y="21005"/>
                </a:cubicBezTo>
                <a:lnTo>
                  <a:pt x="9806" y="21003"/>
                </a:lnTo>
                <a:lnTo>
                  <a:pt x="8249" y="14329"/>
                </a:lnTo>
                <a:lnTo>
                  <a:pt x="16691" y="16811"/>
                </a:lnTo>
                <a:lnTo>
                  <a:pt x="16691" y="17182"/>
                </a:lnTo>
                <a:cubicBezTo>
                  <a:pt x="16691" y="17995"/>
                  <a:pt x="17350" y="18655"/>
                  <a:pt x="18164" y="18655"/>
                </a:cubicBezTo>
                <a:cubicBezTo>
                  <a:pt x="18977" y="18655"/>
                  <a:pt x="19636" y="17995"/>
                  <a:pt x="19636" y="17182"/>
                </a:cubicBezTo>
                <a:lnTo>
                  <a:pt x="19636" y="12273"/>
                </a:lnTo>
                <a:cubicBezTo>
                  <a:pt x="20721" y="12273"/>
                  <a:pt x="21600" y="11394"/>
                  <a:pt x="21600" y="10309"/>
                </a:cubicBezTo>
                <a:lnTo>
                  <a:pt x="21600" y="8345"/>
                </a:lnTo>
                <a:cubicBezTo>
                  <a:pt x="21600" y="7261"/>
                  <a:pt x="20721" y="6382"/>
                  <a:pt x="19636" y="6382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4" name="Shape 2724"/>
          <p:cNvSpPr>
            <a:spLocks noChangeAspect="1"/>
          </p:cNvSpPr>
          <p:nvPr/>
        </p:nvSpPr>
        <p:spPr>
          <a:xfrm>
            <a:off x="16346831" y="5350959"/>
            <a:ext cx="557784" cy="557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15709"/>
                </a:moveTo>
                <a:lnTo>
                  <a:pt x="5891" y="15709"/>
                </a:lnTo>
                <a:lnTo>
                  <a:pt x="5891" y="11782"/>
                </a:lnTo>
                <a:lnTo>
                  <a:pt x="15709" y="11782"/>
                </a:lnTo>
                <a:cubicBezTo>
                  <a:pt x="15709" y="11782"/>
                  <a:pt x="15709" y="15709"/>
                  <a:pt x="15709" y="15709"/>
                </a:cubicBezTo>
                <a:close/>
                <a:moveTo>
                  <a:pt x="16691" y="10800"/>
                </a:moveTo>
                <a:lnTo>
                  <a:pt x="4909" y="10800"/>
                </a:lnTo>
                <a:lnTo>
                  <a:pt x="4909" y="16691"/>
                </a:lnTo>
                <a:lnTo>
                  <a:pt x="16691" y="16691"/>
                </a:lnTo>
                <a:cubicBezTo>
                  <a:pt x="16691" y="16691"/>
                  <a:pt x="16691" y="10800"/>
                  <a:pt x="16691" y="10800"/>
                </a:cubicBezTo>
                <a:close/>
                <a:moveTo>
                  <a:pt x="11782" y="13745"/>
                </a:moveTo>
                <a:lnTo>
                  <a:pt x="9818" y="13745"/>
                </a:lnTo>
                <a:lnTo>
                  <a:pt x="9818" y="14727"/>
                </a:lnTo>
                <a:lnTo>
                  <a:pt x="11782" y="14727"/>
                </a:lnTo>
                <a:cubicBezTo>
                  <a:pt x="11782" y="14727"/>
                  <a:pt x="11782" y="13745"/>
                  <a:pt x="11782" y="13745"/>
                </a:cubicBezTo>
                <a:close/>
                <a:moveTo>
                  <a:pt x="18655" y="17673"/>
                </a:moveTo>
                <a:cubicBezTo>
                  <a:pt x="18655" y="18214"/>
                  <a:pt x="18214" y="18655"/>
                  <a:pt x="17673" y="18655"/>
                </a:cubicBezTo>
                <a:lnTo>
                  <a:pt x="3927" y="18655"/>
                </a:lnTo>
                <a:cubicBezTo>
                  <a:pt x="3385" y="18655"/>
                  <a:pt x="2945" y="18214"/>
                  <a:pt x="2945" y="17673"/>
                </a:cubicBezTo>
                <a:lnTo>
                  <a:pt x="2945" y="982"/>
                </a:lnTo>
                <a:lnTo>
                  <a:pt x="18655" y="982"/>
                </a:lnTo>
                <a:cubicBezTo>
                  <a:pt x="18655" y="982"/>
                  <a:pt x="18655" y="17673"/>
                  <a:pt x="18655" y="17673"/>
                </a:cubicBezTo>
                <a:close/>
                <a:moveTo>
                  <a:pt x="21109" y="0"/>
                </a:moveTo>
                <a:lnTo>
                  <a:pt x="491" y="0"/>
                </a:lnTo>
                <a:cubicBezTo>
                  <a:pt x="220" y="0"/>
                  <a:pt x="0" y="220"/>
                  <a:pt x="0" y="491"/>
                </a:cubicBezTo>
                <a:cubicBezTo>
                  <a:pt x="0" y="762"/>
                  <a:pt x="220" y="982"/>
                  <a:pt x="491" y="982"/>
                </a:cubicBezTo>
                <a:lnTo>
                  <a:pt x="1964" y="982"/>
                </a:lnTo>
                <a:lnTo>
                  <a:pt x="1964" y="17673"/>
                </a:lnTo>
                <a:cubicBezTo>
                  <a:pt x="1964" y="18757"/>
                  <a:pt x="2843" y="19636"/>
                  <a:pt x="3927" y="19636"/>
                </a:cubicBezTo>
                <a:lnTo>
                  <a:pt x="4909" y="19636"/>
                </a:lnTo>
                <a:lnTo>
                  <a:pt x="4909" y="21109"/>
                </a:lnTo>
                <a:cubicBezTo>
                  <a:pt x="4909" y="21380"/>
                  <a:pt x="5129" y="21600"/>
                  <a:pt x="5400" y="21600"/>
                </a:cubicBezTo>
                <a:cubicBezTo>
                  <a:pt x="5671" y="21600"/>
                  <a:pt x="5891" y="21380"/>
                  <a:pt x="5891" y="21109"/>
                </a:cubicBezTo>
                <a:lnTo>
                  <a:pt x="5891" y="19636"/>
                </a:lnTo>
                <a:lnTo>
                  <a:pt x="15709" y="19636"/>
                </a:lnTo>
                <a:lnTo>
                  <a:pt x="15709" y="21109"/>
                </a:lnTo>
                <a:cubicBezTo>
                  <a:pt x="15709" y="21380"/>
                  <a:pt x="15929" y="21600"/>
                  <a:pt x="16200" y="21600"/>
                </a:cubicBezTo>
                <a:cubicBezTo>
                  <a:pt x="16471" y="21600"/>
                  <a:pt x="16691" y="21380"/>
                  <a:pt x="16691" y="21109"/>
                </a:cubicBezTo>
                <a:lnTo>
                  <a:pt x="16691" y="19636"/>
                </a:lnTo>
                <a:lnTo>
                  <a:pt x="17673" y="19636"/>
                </a:lnTo>
                <a:cubicBezTo>
                  <a:pt x="18757" y="19636"/>
                  <a:pt x="19636" y="18757"/>
                  <a:pt x="19636" y="17673"/>
                </a:cubicBezTo>
                <a:lnTo>
                  <a:pt x="19636" y="982"/>
                </a:lnTo>
                <a:lnTo>
                  <a:pt x="21109" y="982"/>
                </a:lnTo>
                <a:cubicBezTo>
                  <a:pt x="21380" y="982"/>
                  <a:pt x="21600" y="762"/>
                  <a:pt x="21600" y="491"/>
                </a:cubicBezTo>
                <a:cubicBezTo>
                  <a:pt x="21600" y="220"/>
                  <a:pt x="21380" y="0"/>
                  <a:pt x="21109" y="0"/>
                </a:cubicBezTo>
                <a:moveTo>
                  <a:pt x="11782" y="5891"/>
                </a:moveTo>
                <a:lnTo>
                  <a:pt x="9818" y="5891"/>
                </a:lnTo>
                <a:lnTo>
                  <a:pt x="9818" y="6873"/>
                </a:lnTo>
                <a:lnTo>
                  <a:pt x="11782" y="6873"/>
                </a:lnTo>
                <a:cubicBezTo>
                  <a:pt x="11782" y="6873"/>
                  <a:pt x="11782" y="5891"/>
                  <a:pt x="11782" y="5891"/>
                </a:cubicBezTo>
                <a:close/>
                <a:moveTo>
                  <a:pt x="15709" y="7855"/>
                </a:moveTo>
                <a:lnTo>
                  <a:pt x="5891" y="7855"/>
                </a:lnTo>
                <a:lnTo>
                  <a:pt x="5891" y="3927"/>
                </a:lnTo>
                <a:lnTo>
                  <a:pt x="15709" y="3927"/>
                </a:lnTo>
                <a:cubicBezTo>
                  <a:pt x="15709" y="3927"/>
                  <a:pt x="15709" y="7855"/>
                  <a:pt x="15709" y="7855"/>
                </a:cubicBezTo>
                <a:close/>
                <a:moveTo>
                  <a:pt x="16691" y="2945"/>
                </a:moveTo>
                <a:lnTo>
                  <a:pt x="4909" y="2945"/>
                </a:lnTo>
                <a:lnTo>
                  <a:pt x="4909" y="8836"/>
                </a:lnTo>
                <a:lnTo>
                  <a:pt x="16691" y="8836"/>
                </a:lnTo>
                <a:cubicBezTo>
                  <a:pt x="16691" y="8836"/>
                  <a:pt x="16691" y="2945"/>
                  <a:pt x="16691" y="2945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5" name="Shape 2748"/>
          <p:cNvSpPr/>
          <p:nvPr/>
        </p:nvSpPr>
        <p:spPr>
          <a:xfrm>
            <a:off x="16345962" y="9605786"/>
            <a:ext cx="558654" cy="5586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8280" y="18579"/>
                </a:moveTo>
                <a:cubicBezTo>
                  <a:pt x="20323" y="16614"/>
                  <a:pt x="21600" y="13859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6" y="0"/>
                  <a:pt x="0" y="4835"/>
                  <a:pt x="0" y="10800"/>
                </a:cubicBezTo>
                <a:cubicBezTo>
                  <a:pt x="0" y="13859"/>
                  <a:pt x="1277" y="16614"/>
                  <a:pt x="3320" y="18579"/>
                </a:cubicBezTo>
                <a:lnTo>
                  <a:pt x="2107" y="20762"/>
                </a:lnTo>
                <a:cubicBezTo>
                  <a:pt x="2019" y="20851"/>
                  <a:pt x="1964" y="20974"/>
                  <a:pt x="1964" y="21109"/>
                </a:cubicBezTo>
                <a:cubicBezTo>
                  <a:pt x="1964" y="21380"/>
                  <a:pt x="2184" y="21600"/>
                  <a:pt x="2455" y="21600"/>
                </a:cubicBezTo>
                <a:cubicBezTo>
                  <a:pt x="2590" y="21600"/>
                  <a:pt x="2713" y="21545"/>
                  <a:pt x="2802" y="21456"/>
                </a:cubicBezTo>
                <a:cubicBezTo>
                  <a:pt x="2858" y="21400"/>
                  <a:pt x="2894" y="21327"/>
                  <a:pt x="2917" y="21248"/>
                </a:cubicBezTo>
                <a:lnTo>
                  <a:pt x="4044" y="19219"/>
                </a:lnTo>
                <a:cubicBezTo>
                  <a:pt x="5895" y="20706"/>
                  <a:pt x="8242" y="21600"/>
                  <a:pt x="10800" y="21600"/>
                </a:cubicBezTo>
                <a:cubicBezTo>
                  <a:pt x="13358" y="21600"/>
                  <a:pt x="15705" y="20706"/>
                  <a:pt x="17555" y="19219"/>
                </a:cubicBezTo>
                <a:lnTo>
                  <a:pt x="18683" y="21248"/>
                </a:lnTo>
                <a:cubicBezTo>
                  <a:pt x="18743" y="21450"/>
                  <a:pt x="18923" y="21600"/>
                  <a:pt x="19145" y="21600"/>
                </a:cubicBezTo>
                <a:cubicBezTo>
                  <a:pt x="19416" y="21600"/>
                  <a:pt x="19636" y="21380"/>
                  <a:pt x="19636" y="21109"/>
                </a:cubicBezTo>
                <a:cubicBezTo>
                  <a:pt x="19636" y="20974"/>
                  <a:pt x="19581" y="20851"/>
                  <a:pt x="19493" y="20762"/>
                </a:cubicBezTo>
                <a:cubicBezTo>
                  <a:pt x="19493" y="20762"/>
                  <a:pt x="18280" y="18579"/>
                  <a:pt x="18280" y="18579"/>
                </a:cubicBezTo>
                <a:close/>
                <a:moveTo>
                  <a:pt x="10800" y="16691"/>
                </a:moveTo>
                <a:cubicBezTo>
                  <a:pt x="7547" y="16691"/>
                  <a:pt x="4909" y="14053"/>
                  <a:pt x="4909" y="10800"/>
                </a:cubicBezTo>
                <a:cubicBezTo>
                  <a:pt x="4909" y="7547"/>
                  <a:pt x="7547" y="4909"/>
                  <a:pt x="10800" y="4909"/>
                </a:cubicBezTo>
                <a:cubicBezTo>
                  <a:pt x="14053" y="4909"/>
                  <a:pt x="16691" y="7547"/>
                  <a:pt x="16691" y="10800"/>
                </a:cubicBezTo>
                <a:cubicBezTo>
                  <a:pt x="16691" y="14053"/>
                  <a:pt x="14053" y="16691"/>
                  <a:pt x="10800" y="16691"/>
                </a:cubicBezTo>
                <a:moveTo>
                  <a:pt x="10800" y="3927"/>
                </a:moveTo>
                <a:cubicBezTo>
                  <a:pt x="7004" y="3927"/>
                  <a:pt x="3927" y="7004"/>
                  <a:pt x="3927" y="10800"/>
                </a:cubicBezTo>
                <a:cubicBezTo>
                  <a:pt x="3927" y="14596"/>
                  <a:pt x="7004" y="17673"/>
                  <a:pt x="10800" y="17673"/>
                </a:cubicBezTo>
                <a:cubicBezTo>
                  <a:pt x="14596" y="17673"/>
                  <a:pt x="17673" y="14596"/>
                  <a:pt x="17673" y="10800"/>
                </a:cubicBezTo>
                <a:cubicBezTo>
                  <a:pt x="17673" y="7004"/>
                  <a:pt x="14596" y="3927"/>
                  <a:pt x="10800" y="3927"/>
                </a:cubicBezTo>
                <a:moveTo>
                  <a:pt x="10800" y="12764"/>
                </a:moveTo>
                <a:cubicBezTo>
                  <a:pt x="9716" y="12764"/>
                  <a:pt x="8836" y="11884"/>
                  <a:pt x="8836" y="10800"/>
                </a:cubicBezTo>
                <a:cubicBezTo>
                  <a:pt x="8836" y="9716"/>
                  <a:pt x="9716" y="8836"/>
                  <a:pt x="10800" y="8836"/>
                </a:cubicBezTo>
                <a:cubicBezTo>
                  <a:pt x="11884" y="8836"/>
                  <a:pt x="12764" y="9716"/>
                  <a:pt x="12764" y="10800"/>
                </a:cubicBezTo>
                <a:cubicBezTo>
                  <a:pt x="12764" y="11884"/>
                  <a:pt x="11884" y="12764"/>
                  <a:pt x="10800" y="12764"/>
                </a:cubicBezTo>
                <a:moveTo>
                  <a:pt x="10800" y="7855"/>
                </a:moveTo>
                <a:cubicBezTo>
                  <a:pt x="9173" y="7855"/>
                  <a:pt x="7855" y="9173"/>
                  <a:pt x="7855" y="10800"/>
                </a:cubicBezTo>
                <a:cubicBezTo>
                  <a:pt x="7855" y="12427"/>
                  <a:pt x="9173" y="13745"/>
                  <a:pt x="10800" y="13745"/>
                </a:cubicBezTo>
                <a:cubicBezTo>
                  <a:pt x="12427" y="13745"/>
                  <a:pt x="13745" y="12427"/>
                  <a:pt x="13745" y="10800"/>
                </a:cubicBezTo>
                <a:cubicBezTo>
                  <a:pt x="13745" y="9173"/>
                  <a:pt x="12427" y="7855"/>
                  <a:pt x="10800" y="7855"/>
                </a:cubicBezTo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7" name="TextBox 36"/>
          <p:cNvSpPr txBox="1"/>
          <p:nvPr/>
        </p:nvSpPr>
        <p:spPr>
          <a:xfrm>
            <a:off x="3198080" y="5238105"/>
            <a:ext cx="2935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Lato Light" charset="0"/>
                <a:ea typeface="Lato Light" charset="0"/>
                <a:cs typeface="Lato Light" charset="0"/>
              </a:rPr>
              <a:t>Service Name</a:t>
            </a:r>
            <a:endParaRPr lang="en-US" sz="4000" dirty="0">
              <a:solidFill>
                <a:schemeClr val="accent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198080" y="5910167"/>
            <a:ext cx="36567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A telegraph wire, or a strand of cobweb,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198080" y="7392784"/>
            <a:ext cx="2935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Lato Light" charset="0"/>
                <a:ea typeface="Lato Light" charset="0"/>
                <a:cs typeface="Lato Light" charset="0"/>
              </a:rPr>
              <a:t>Service Name</a:t>
            </a:r>
            <a:endParaRPr lang="en-US" sz="4000" dirty="0">
              <a:solidFill>
                <a:schemeClr val="accent2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98080" y="8064846"/>
            <a:ext cx="36567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A telegraph wire, or a strand of cobweb,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198080" y="9547796"/>
            <a:ext cx="2935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Lato Light" charset="0"/>
                <a:ea typeface="Lato Light" charset="0"/>
                <a:cs typeface="Lato Light" charset="0"/>
              </a:rPr>
              <a:t>Service Name</a:t>
            </a:r>
            <a:endParaRPr lang="en-US" sz="4000" dirty="0">
              <a:solidFill>
                <a:schemeClr val="accent3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198080" y="10219859"/>
            <a:ext cx="36567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A telegraph wire, or a strand of cobweb,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0398401" y="5238105"/>
            <a:ext cx="2935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Lato Light" charset="0"/>
                <a:ea typeface="Lato Light" charset="0"/>
                <a:cs typeface="Lato Light" charset="0"/>
              </a:rPr>
              <a:t>Service Name</a:t>
            </a:r>
            <a:endParaRPr lang="en-US" sz="4000" dirty="0">
              <a:solidFill>
                <a:schemeClr val="accent4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398401" y="5910167"/>
            <a:ext cx="36567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A telegraph wire, or a strand of cobweb,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398401" y="7392784"/>
            <a:ext cx="2935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Lato Light" charset="0"/>
                <a:ea typeface="Lato Light" charset="0"/>
                <a:cs typeface="Lato Light" charset="0"/>
              </a:rPr>
              <a:t>Service Name</a:t>
            </a:r>
            <a:endParaRPr lang="en-US" sz="4000" dirty="0">
              <a:solidFill>
                <a:schemeClr val="accent5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398401" y="8064846"/>
            <a:ext cx="36567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A telegraph wire, or a strand of cobweb,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0398401" y="9547796"/>
            <a:ext cx="2935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Lato Light" charset="0"/>
                <a:ea typeface="Lato Light" charset="0"/>
                <a:cs typeface="Lato Light" charset="0"/>
              </a:rPr>
              <a:t>Service Name</a:t>
            </a:r>
            <a:endParaRPr lang="en-US" sz="4000" dirty="0">
              <a:solidFill>
                <a:schemeClr val="accent6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398401" y="10219859"/>
            <a:ext cx="36567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A telegraph wire, or a strand of cobweb,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7340638" y="5238105"/>
            <a:ext cx="2935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Lato Light" charset="0"/>
                <a:ea typeface="Lato Light" charset="0"/>
                <a:cs typeface="Lato Light" charset="0"/>
              </a:rPr>
              <a:t>Service Name</a:t>
            </a:r>
            <a:endParaRPr lang="en-US" sz="4000" dirty="0">
              <a:solidFill>
                <a:schemeClr val="accent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7340638" y="5910167"/>
            <a:ext cx="36567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A telegraph wire, or a strand of cobweb,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7340638" y="7392784"/>
            <a:ext cx="2935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Lato Light" charset="0"/>
                <a:ea typeface="Lato Light" charset="0"/>
                <a:cs typeface="Lato Light" charset="0"/>
              </a:rPr>
              <a:t>Service Name</a:t>
            </a:r>
            <a:endParaRPr lang="en-US" sz="4000" dirty="0">
              <a:solidFill>
                <a:schemeClr val="accent2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7340638" y="8064846"/>
            <a:ext cx="36567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A telegraph wire, or a strand of cobweb,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7340638" y="9547796"/>
            <a:ext cx="2935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Lato Light" charset="0"/>
                <a:ea typeface="Lato Light" charset="0"/>
                <a:cs typeface="Lato Light" charset="0"/>
              </a:rPr>
              <a:t>Service Name</a:t>
            </a:r>
            <a:endParaRPr lang="en-US" sz="4000" dirty="0">
              <a:solidFill>
                <a:schemeClr val="accent3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7340638" y="10219859"/>
            <a:ext cx="36567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A telegraph wire, or a strand of cobweb,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563687" y="1264885"/>
            <a:ext cx="43973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Lato Light" charset="0"/>
                <a:ea typeface="Lato Light" charset="0"/>
                <a:cs typeface="Lato Light" charset="0"/>
              </a:rPr>
              <a:t>Our Services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563687" y="2221253"/>
            <a:ext cx="56573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Write something in this section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577058" y="3025502"/>
            <a:ext cx="21022215" cy="1127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399" dirty="0">
                <a:latin typeface="Lato Light" charset="0"/>
                <a:ea typeface="Lato Light" charset="0"/>
                <a:cs typeface="Lato Light" charset="0"/>
              </a:rPr>
              <a:t>First: What is a Fast-Fish? Alive or dead a fish is technically fast, when it is connected with an occupied ship or boat, by any medium at all controllable by the occupant or occupants,—a mast, an oar, a nine-inch cable, a telegraph wire, or a strand of cobweb, it is all the same. Likewise a fish is technically fast when it</a:t>
            </a:r>
          </a:p>
        </p:txBody>
      </p:sp>
    </p:spTree>
    <p:extLst>
      <p:ext uri="{BB962C8B-B14F-4D97-AF65-F5344CB8AC3E}">
        <p14:creationId xmlns:p14="http://schemas.microsoft.com/office/powerpoint/2010/main" val="1211542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8854865" y="1305920"/>
            <a:ext cx="6677444" cy="4407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  <a:latin typeface="Lato Light" charset="0"/>
                <a:ea typeface="Lato Light" charset="0"/>
                <a:cs typeface="Lato Light" charset="0"/>
              </a:rPr>
              <a:t>Project Title</a:t>
            </a:r>
          </a:p>
          <a:p>
            <a:pPr algn="ctr">
              <a:lnSpc>
                <a:spcPct val="150000"/>
              </a:lnSpc>
            </a:pPr>
            <a:r>
              <a:rPr lang="en-US" sz="2399" dirty="0">
                <a:latin typeface="Lato Light" charset="0"/>
                <a:ea typeface="Lato Light" charset="0"/>
                <a:cs typeface="Lato Light" charset="0"/>
              </a:rPr>
              <a:t>First: What is a Fast-Fish? Alive or dead a fish is technically fast, when it is connected with an occupied ship or boat, by any medium at all controllable by the occupant or occupants,—a mast, an oar, a nine-inch cable, a telegraph wire, or a strand of cobweb, it is all the same.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1465" y="8182970"/>
            <a:ext cx="6677444" cy="4407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  <a:latin typeface="Lato Light" charset="0"/>
                <a:ea typeface="Lato Light" charset="0"/>
                <a:cs typeface="Lato Light" charset="0"/>
              </a:rPr>
              <a:t>Project Title</a:t>
            </a:r>
          </a:p>
          <a:p>
            <a:pPr algn="ctr">
              <a:lnSpc>
                <a:spcPct val="150000"/>
              </a:lnSpc>
            </a:pPr>
            <a:r>
              <a:rPr lang="en-US" sz="2399" dirty="0">
                <a:latin typeface="Lato Light" charset="0"/>
                <a:ea typeface="Lato Light" charset="0"/>
                <a:cs typeface="Lato Light" charset="0"/>
              </a:rPr>
              <a:t>First: What is a Fast-Fish? Alive or dead a fish is technically fast, when it is connected with an occupied ship or boat, by any medium at all controllable by the occupant or occupants,—a mast, an oar, a nine-inch cable, a telegraph wire, or a strand of cobweb, it is all the same.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980748" y="8182970"/>
            <a:ext cx="6677444" cy="4407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  <a:latin typeface="Lato Light" charset="0"/>
                <a:ea typeface="Lato Light" charset="0"/>
                <a:cs typeface="Lato Light" charset="0"/>
              </a:rPr>
              <a:t>Project Title</a:t>
            </a:r>
          </a:p>
          <a:p>
            <a:pPr algn="ctr">
              <a:lnSpc>
                <a:spcPct val="150000"/>
              </a:lnSpc>
            </a:pPr>
            <a:r>
              <a:rPr lang="en-US" sz="2399" dirty="0">
                <a:latin typeface="Lato Light" charset="0"/>
                <a:ea typeface="Lato Light" charset="0"/>
                <a:cs typeface="Lato Light" charset="0"/>
              </a:rPr>
              <a:t>First: What is a Fast-Fish? Alive or dead a fish is technically fast, when it is connected with an occupied ship or boat, by any medium at all controllable by the occupant or occupants,—a mast, an oar, a nine-inch cable, a telegraph wire, or a strand of cobweb, it is all the same.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36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37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38"/>
          </p:nvPr>
        </p:nvSpPr>
        <p:spPr/>
      </p:sp>
      <p:sp>
        <p:nvSpPr>
          <p:cNvPr id="13" name="Rectangle 12"/>
          <p:cNvSpPr/>
          <p:nvPr/>
        </p:nvSpPr>
        <p:spPr>
          <a:xfrm>
            <a:off x="8129102" y="6896100"/>
            <a:ext cx="8129016" cy="6821424"/>
          </a:xfrm>
          <a:prstGeom prst="rect">
            <a:avLst/>
          </a:prstGeom>
          <a:solidFill>
            <a:schemeClr val="accent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182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iPhone6_mockup_front_white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1" t="1426" r="8011" b="3061"/>
          <a:stretch/>
        </p:blipFill>
        <p:spPr>
          <a:xfrm>
            <a:off x="1525587" y="1217080"/>
            <a:ext cx="6381698" cy="11358040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2387157" y="2904049"/>
            <a:ext cx="4597139" cy="810228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015640" y="2073090"/>
            <a:ext cx="83487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tx2"/>
                </a:solidFill>
                <a:latin typeface="Lato Light" charset="0"/>
                <a:ea typeface="Lato Light" charset="0"/>
                <a:cs typeface="Lato Light" charset="0"/>
              </a:rPr>
              <a:t>iPhone Mockup Included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015640" y="3029458"/>
            <a:ext cx="56573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Write something in this section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029011" y="4228589"/>
            <a:ext cx="10730830" cy="2861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399" dirty="0">
                <a:latin typeface="Lato Light" charset="0"/>
                <a:ea typeface="Lato Light" charset="0"/>
                <a:cs typeface="Lato Light" charset="0"/>
              </a:rPr>
              <a:t>First: What is a Fast-Fish? Alive or dead a fish is technically fast, when it is connected with an occupied ship or boat, by any medium at all controllable by the occupant or occupants,—a mast, an oar, a nine-inch cable, a telegraph wire, or a strand of cobweb, it is all the same. Likewise a fish is technically fast when it bears a waif, or any other recognized symbol of possession; so long as the</a:t>
            </a:r>
          </a:p>
        </p:txBody>
      </p:sp>
      <p:sp>
        <p:nvSpPr>
          <p:cNvPr id="23" name="Shape 2540"/>
          <p:cNvSpPr/>
          <p:nvPr/>
        </p:nvSpPr>
        <p:spPr>
          <a:xfrm>
            <a:off x="12401912" y="7937542"/>
            <a:ext cx="553844" cy="5538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" name="Shape 2540"/>
          <p:cNvSpPr/>
          <p:nvPr/>
        </p:nvSpPr>
        <p:spPr>
          <a:xfrm>
            <a:off x="12401912" y="9572553"/>
            <a:ext cx="553844" cy="5538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7" name="TextBox 26"/>
          <p:cNvSpPr txBox="1"/>
          <p:nvPr/>
        </p:nvSpPr>
        <p:spPr>
          <a:xfrm>
            <a:off x="13315147" y="7704306"/>
            <a:ext cx="8347075" cy="112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First: What is a Fast-Fish? Alive or dead a fish is technically fast, when it is connected with an occupied ship or boat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3315147" y="9355322"/>
            <a:ext cx="8347075" cy="112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First: What is a Fast-Fish? Alive or dead a fish is technically fast, when it is connected with an occupied ship or boat</a:t>
            </a:r>
          </a:p>
        </p:txBody>
      </p:sp>
      <p:sp>
        <p:nvSpPr>
          <p:cNvPr id="33" name="Shape 2540"/>
          <p:cNvSpPr/>
          <p:nvPr/>
        </p:nvSpPr>
        <p:spPr>
          <a:xfrm>
            <a:off x="12401912" y="11223569"/>
            <a:ext cx="553844" cy="5538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4" name="TextBox 33"/>
          <p:cNvSpPr txBox="1"/>
          <p:nvPr/>
        </p:nvSpPr>
        <p:spPr>
          <a:xfrm>
            <a:off x="13315147" y="11006338"/>
            <a:ext cx="8347075" cy="112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First: What is a Fast-Fish? Alive or dead a fish is technically fast, when it is connected with an occupied ship or boat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633943" y="2904049"/>
            <a:ext cx="4597139" cy="810228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charset="0"/>
            </a:endParaRP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BB9B5F6E-F307-4D32-99BC-FA49DF4D8A47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3"/>
          <a:stretch>
            <a:fillRect/>
          </a:stretch>
        </p:blipFill>
        <p:spPr>
          <a:xfrm>
            <a:off x="2388806" y="2904049"/>
            <a:ext cx="4557537" cy="8102289"/>
          </a:xfrm>
        </p:spPr>
      </p:pic>
      <p:pic>
        <p:nvPicPr>
          <p:cNvPr id="37" name="Picture 36" descr="iPhone6_mockup_front_white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1" t="1426" r="8011" b="3061"/>
          <a:stretch/>
        </p:blipFill>
        <p:spPr>
          <a:xfrm>
            <a:off x="4800948" y="1217080"/>
            <a:ext cx="6309360" cy="11358040"/>
          </a:xfrm>
          <a:prstGeom prst="rect">
            <a:avLst/>
          </a:prstGeom>
        </p:spPr>
      </p:pic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5513666A-2D60-4A6F-9B3F-EAB4F8E40F02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>
          <a:blip r:embed="rId4"/>
          <a:stretch>
            <a:fillRect/>
          </a:stretch>
        </p:blipFill>
        <p:spPr>
          <a:xfrm>
            <a:off x="5665446" y="2904049"/>
            <a:ext cx="4557537" cy="8102289"/>
          </a:xfrm>
        </p:spPr>
      </p:pic>
    </p:spTree>
    <p:extLst>
      <p:ext uri="{BB962C8B-B14F-4D97-AF65-F5344CB8AC3E}">
        <p14:creationId xmlns:p14="http://schemas.microsoft.com/office/powerpoint/2010/main" val="1045278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4762" y="0"/>
            <a:ext cx="24377650" cy="13716002"/>
          </a:xfrm>
          <a:prstGeom prst="rect">
            <a:avLst/>
          </a:prstGeom>
          <a:solidFill>
            <a:srgbClr val="3E5870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8741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6" tIns="121899" rIns="243796" bIns="121899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Lato Light" charset="0"/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8741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6" tIns="121899" rIns="243796" bIns="121899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Lato Light" charset="0"/>
            </a:endParaRPr>
          </a:p>
        </p:txBody>
      </p:sp>
      <p:sp>
        <p:nvSpPr>
          <p:cNvPr id="20" name="Shape 1646"/>
          <p:cNvSpPr/>
          <p:nvPr/>
        </p:nvSpPr>
        <p:spPr>
          <a:xfrm>
            <a:off x="16003647" y="10346345"/>
            <a:ext cx="424080" cy="4240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73" y="21600"/>
                </a:moveTo>
                <a:lnTo>
                  <a:pt x="4902" y="21600"/>
                </a:lnTo>
                <a:lnTo>
                  <a:pt x="4902" y="7024"/>
                </a:lnTo>
                <a:lnTo>
                  <a:pt x="273" y="7024"/>
                </a:lnTo>
                <a:lnTo>
                  <a:pt x="273" y="21600"/>
                </a:lnTo>
                <a:cubicBezTo>
                  <a:pt x="273" y="21600"/>
                  <a:pt x="273" y="21600"/>
                  <a:pt x="273" y="21600"/>
                </a:cubicBezTo>
                <a:close/>
                <a:moveTo>
                  <a:pt x="2621" y="0"/>
                </a:moveTo>
                <a:cubicBezTo>
                  <a:pt x="1033" y="0"/>
                  <a:pt x="0" y="1086"/>
                  <a:pt x="0" y="2518"/>
                </a:cubicBezTo>
                <a:cubicBezTo>
                  <a:pt x="0" y="3917"/>
                  <a:pt x="1004" y="5039"/>
                  <a:pt x="2558" y="5039"/>
                </a:cubicBezTo>
                <a:lnTo>
                  <a:pt x="2589" y="5039"/>
                </a:lnTo>
                <a:cubicBezTo>
                  <a:pt x="4203" y="5039"/>
                  <a:pt x="5207" y="3917"/>
                  <a:pt x="5207" y="2518"/>
                </a:cubicBezTo>
                <a:cubicBezTo>
                  <a:pt x="5178" y="1086"/>
                  <a:pt x="4203" y="0"/>
                  <a:pt x="2621" y="0"/>
                </a:cubicBezTo>
                <a:cubicBezTo>
                  <a:pt x="2621" y="0"/>
                  <a:pt x="2621" y="0"/>
                  <a:pt x="2621" y="0"/>
                </a:cubicBezTo>
                <a:close/>
                <a:moveTo>
                  <a:pt x="21600" y="13242"/>
                </a:moveTo>
                <a:lnTo>
                  <a:pt x="21600" y="21600"/>
                </a:lnTo>
                <a:lnTo>
                  <a:pt x="16970" y="21600"/>
                </a:lnTo>
                <a:lnTo>
                  <a:pt x="16970" y="13803"/>
                </a:lnTo>
                <a:cubicBezTo>
                  <a:pt x="16970" y="11844"/>
                  <a:pt x="16299" y="10507"/>
                  <a:pt x="14623" y="10507"/>
                </a:cubicBezTo>
                <a:cubicBezTo>
                  <a:pt x="13345" y="10507"/>
                  <a:pt x="12582" y="11408"/>
                  <a:pt x="12250" y="12280"/>
                </a:cubicBezTo>
                <a:cubicBezTo>
                  <a:pt x="12127" y="12592"/>
                  <a:pt x="12094" y="13025"/>
                  <a:pt x="12094" y="13462"/>
                </a:cubicBezTo>
                <a:lnTo>
                  <a:pt x="12094" y="21600"/>
                </a:lnTo>
                <a:lnTo>
                  <a:pt x="7463" y="21600"/>
                </a:lnTo>
                <a:cubicBezTo>
                  <a:pt x="7463" y="21600"/>
                  <a:pt x="7525" y="8394"/>
                  <a:pt x="7463" y="7024"/>
                </a:cubicBezTo>
                <a:lnTo>
                  <a:pt x="12094" y="7024"/>
                </a:lnTo>
                <a:lnTo>
                  <a:pt x="12094" y="9093"/>
                </a:lnTo>
                <a:cubicBezTo>
                  <a:pt x="12087" y="9106"/>
                  <a:pt x="12074" y="9123"/>
                  <a:pt x="12066" y="9139"/>
                </a:cubicBezTo>
                <a:lnTo>
                  <a:pt x="12094" y="9139"/>
                </a:lnTo>
                <a:lnTo>
                  <a:pt x="12094" y="9093"/>
                </a:lnTo>
                <a:cubicBezTo>
                  <a:pt x="12710" y="8101"/>
                  <a:pt x="13808" y="6683"/>
                  <a:pt x="16269" y="6683"/>
                </a:cubicBezTo>
                <a:cubicBezTo>
                  <a:pt x="19315" y="6683"/>
                  <a:pt x="21600" y="8767"/>
                  <a:pt x="21600" y="13242"/>
                </a:cubicBezTo>
                <a:cubicBezTo>
                  <a:pt x="21600" y="13242"/>
                  <a:pt x="21600" y="13242"/>
                  <a:pt x="21600" y="13242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1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1" name="Shape 1649"/>
          <p:cNvSpPr/>
          <p:nvPr/>
        </p:nvSpPr>
        <p:spPr>
          <a:xfrm>
            <a:off x="13919122" y="10366939"/>
            <a:ext cx="484738" cy="3938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559"/>
                </a:moveTo>
                <a:cubicBezTo>
                  <a:pt x="20805" y="2994"/>
                  <a:pt x="19949" y="3285"/>
                  <a:pt x="19055" y="3417"/>
                </a:cubicBezTo>
                <a:cubicBezTo>
                  <a:pt x="19968" y="2742"/>
                  <a:pt x="20672" y="1676"/>
                  <a:pt x="21003" y="401"/>
                </a:cubicBezTo>
                <a:cubicBezTo>
                  <a:pt x="20147" y="1026"/>
                  <a:pt x="19198" y="1478"/>
                  <a:pt x="18187" y="1722"/>
                </a:cubicBezTo>
                <a:cubicBezTo>
                  <a:pt x="17379" y="665"/>
                  <a:pt x="16228" y="0"/>
                  <a:pt x="14953" y="0"/>
                </a:cubicBezTo>
                <a:cubicBezTo>
                  <a:pt x="12506" y="0"/>
                  <a:pt x="10524" y="2441"/>
                  <a:pt x="10524" y="5454"/>
                </a:cubicBezTo>
                <a:cubicBezTo>
                  <a:pt x="10524" y="5881"/>
                  <a:pt x="10561" y="6298"/>
                  <a:pt x="10637" y="6694"/>
                </a:cubicBezTo>
                <a:cubicBezTo>
                  <a:pt x="6954" y="6468"/>
                  <a:pt x="3689" y="4296"/>
                  <a:pt x="1504" y="998"/>
                </a:cubicBezTo>
                <a:cubicBezTo>
                  <a:pt x="1122" y="1806"/>
                  <a:pt x="903" y="2742"/>
                  <a:pt x="903" y="3739"/>
                </a:cubicBezTo>
                <a:cubicBezTo>
                  <a:pt x="903" y="5631"/>
                  <a:pt x="1686" y="7302"/>
                  <a:pt x="2875" y="8279"/>
                </a:cubicBezTo>
                <a:cubicBezTo>
                  <a:pt x="2149" y="8248"/>
                  <a:pt x="1466" y="8005"/>
                  <a:pt x="868" y="7599"/>
                </a:cubicBezTo>
                <a:cubicBezTo>
                  <a:pt x="868" y="7618"/>
                  <a:pt x="868" y="7641"/>
                  <a:pt x="868" y="7666"/>
                </a:cubicBezTo>
                <a:cubicBezTo>
                  <a:pt x="868" y="10307"/>
                  <a:pt x="2395" y="12512"/>
                  <a:pt x="4423" y="13011"/>
                </a:cubicBezTo>
                <a:cubicBezTo>
                  <a:pt x="4051" y="13134"/>
                  <a:pt x="3658" y="13201"/>
                  <a:pt x="3255" y="13201"/>
                </a:cubicBezTo>
                <a:cubicBezTo>
                  <a:pt x="2970" y="13201"/>
                  <a:pt x="2691" y="13168"/>
                  <a:pt x="2420" y="13106"/>
                </a:cubicBezTo>
                <a:cubicBezTo>
                  <a:pt x="2983" y="15270"/>
                  <a:pt x="4621" y="16846"/>
                  <a:pt x="6561" y="16890"/>
                </a:cubicBezTo>
                <a:cubicBezTo>
                  <a:pt x="5042" y="18353"/>
                  <a:pt x="3134" y="19225"/>
                  <a:pt x="1056" y="19225"/>
                </a:cubicBezTo>
                <a:cubicBezTo>
                  <a:pt x="700" y="19225"/>
                  <a:pt x="347" y="19197"/>
                  <a:pt x="0" y="19149"/>
                </a:cubicBezTo>
                <a:cubicBezTo>
                  <a:pt x="1963" y="20695"/>
                  <a:pt x="4290" y="21600"/>
                  <a:pt x="6791" y="21600"/>
                </a:cubicBezTo>
                <a:cubicBezTo>
                  <a:pt x="14943" y="21600"/>
                  <a:pt x="19401" y="13291"/>
                  <a:pt x="19401" y="6084"/>
                </a:cubicBezTo>
                <a:cubicBezTo>
                  <a:pt x="19401" y="5851"/>
                  <a:pt x="19396" y="5613"/>
                  <a:pt x="19388" y="5380"/>
                </a:cubicBezTo>
                <a:cubicBezTo>
                  <a:pt x="20253" y="4614"/>
                  <a:pt x="21005" y="3652"/>
                  <a:pt x="21600" y="2559"/>
                </a:cubicBezTo>
                <a:cubicBezTo>
                  <a:pt x="21600" y="2559"/>
                  <a:pt x="21600" y="2559"/>
                  <a:pt x="21600" y="2559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1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2" name="Shape 1658"/>
          <p:cNvSpPr/>
          <p:nvPr/>
        </p:nvSpPr>
        <p:spPr>
          <a:xfrm>
            <a:off x="14981891" y="10326415"/>
            <a:ext cx="449529" cy="4495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95" y="17427"/>
                </a:moveTo>
                <a:cubicBezTo>
                  <a:pt x="19495" y="18567"/>
                  <a:pt x="18567" y="19497"/>
                  <a:pt x="17424" y="19497"/>
                </a:cubicBezTo>
                <a:lnTo>
                  <a:pt x="4174" y="19497"/>
                </a:lnTo>
                <a:cubicBezTo>
                  <a:pt x="3033" y="19497"/>
                  <a:pt x="2104" y="18567"/>
                  <a:pt x="2104" y="17427"/>
                </a:cubicBezTo>
                <a:lnTo>
                  <a:pt x="2104" y="8583"/>
                </a:lnTo>
                <a:lnTo>
                  <a:pt x="5329" y="8583"/>
                </a:lnTo>
                <a:cubicBezTo>
                  <a:pt x="5049" y="9269"/>
                  <a:pt x="4895" y="10017"/>
                  <a:pt x="4895" y="10800"/>
                </a:cubicBezTo>
                <a:cubicBezTo>
                  <a:pt x="4895" y="14057"/>
                  <a:pt x="7543" y="16709"/>
                  <a:pt x="10799" y="16709"/>
                </a:cubicBezTo>
                <a:cubicBezTo>
                  <a:pt x="14056" y="16709"/>
                  <a:pt x="16705" y="14057"/>
                  <a:pt x="16705" y="10800"/>
                </a:cubicBezTo>
                <a:cubicBezTo>
                  <a:pt x="16705" y="10017"/>
                  <a:pt x="16549" y="9269"/>
                  <a:pt x="16269" y="8583"/>
                </a:cubicBezTo>
                <a:lnTo>
                  <a:pt x="19495" y="8583"/>
                </a:lnTo>
                <a:lnTo>
                  <a:pt x="19495" y="17427"/>
                </a:lnTo>
                <a:cubicBezTo>
                  <a:pt x="19495" y="17427"/>
                  <a:pt x="19495" y="17427"/>
                  <a:pt x="19495" y="17427"/>
                </a:cubicBezTo>
                <a:close/>
                <a:moveTo>
                  <a:pt x="7716" y="8583"/>
                </a:moveTo>
                <a:cubicBezTo>
                  <a:pt x="8408" y="7627"/>
                  <a:pt x="9531" y="7001"/>
                  <a:pt x="10799" y="7001"/>
                </a:cubicBezTo>
                <a:cubicBezTo>
                  <a:pt x="12068" y="7001"/>
                  <a:pt x="13191" y="7627"/>
                  <a:pt x="13882" y="8583"/>
                </a:cubicBezTo>
                <a:cubicBezTo>
                  <a:pt x="14331" y="9210"/>
                  <a:pt x="14603" y="9973"/>
                  <a:pt x="14603" y="10800"/>
                </a:cubicBezTo>
                <a:cubicBezTo>
                  <a:pt x="14603" y="12897"/>
                  <a:pt x="12896" y="14603"/>
                  <a:pt x="10799" y="14603"/>
                </a:cubicBezTo>
                <a:cubicBezTo>
                  <a:pt x="8703" y="14603"/>
                  <a:pt x="6998" y="12897"/>
                  <a:pt x="6998" y="10800"/>
                </a:cubicBezTo>
                <a:cubicBezTo>
                  <a:pt x="6998" y="9973"/>
                  <a:pt x="7266" y="9210"/>
                  <a:pt x="7716" y="8583"/>
                </a:cubicBezTo>
                <a:cubicBezTo>
                  <a:pt x="7716" y="8583"/>
                  <a:pt x="7716" y="8583"/>
                  <a:pt x="7716" y="8583"/>
                </a:cubicBezTo>
                <a:close/>
                <a:moveTo>
                  <a:pt x="18622" y="2490"/>
                </a:moveTo>
                <a:lnTo>
                  <a:pt x="19099" y="2487"/>
                </a:lnTo>
                <a:lnTo>
                  <a:pt x="19099" y="2965"/>
                </a:lnTo>
                <a:lnTo>
                  <a:pt x="19099" y="6150"/>
                </a:lnTo>
                <a:lnTo>
                  <a:pt x="15450" y="6163"/>
                </a:lnTo>
                <a:lnTo>
                  <a:pt x="15437" y="2502"/>
                </a:lnTo>
                <a:lnTo>
                  <a:pt x="18622" y="2490"/>
                </a:lnTo>
                <a:cubicBezTo>
                  <a:pt x="18622" y="2490"/>
                  <a:pt x="18622" y="2490"/>
                  <a:pt x="18622" y="2490"/>
                </a:cubicBezTo>
                <a:close/>
                <a:moveTo>
                  <a:pt x="17424" y="0"/>
                </a:moveTo>
                <a:lnTo>
                  <a:pt x="4174" y="0"/>
                </a:lnTo>
                <a:cubicBezTo>
                  <a:pt x="1873" y="0"/>
                  <a:pt x="0" y="1873"/>
                  <a:pt x="0" y="4176"/>
                </a:cubicBezTo>
                <a:lnTo>
                  <a:pt x="0" y="8583"/>
                </a:lnTo>
                <a:lnTo>
                  <a:pt x="0" y="17427"/>
                </a:lnTo>
                <a:cubicBezTo>
                  <a:pt x="0" y="19727"/>
                  <a:pt x="1873" y="21600"/>
                  <a:pt x="4174" y="21600"/>
                </a:cubicBezTo>
                <a:lnTo>
                  <a:pt x="17424" y="21600"/>
                </a:lnTo>
                <a:cubicBezTo>
                  <a:pt x="19727" y="21600"/>
                  <a:pt x="21600" y="19727"/>
                  <a:pt x="21600" y="17427"/>
                </a:cubicBezTo>
                <a:lnTo>
                  <a:pt x="21600" y="8583"/>
                </a:lnTo>
                <a:lnTo>
                  <a:pt x="21600" y="4176"/>
                </a:lnTo>
                <a:cubicBezTo>
                  <a:pt x="21600" y="1873"/>
                  <a:pt x="19727" y="0"/>
                  <a:pt x="17424" y="0"/>
                </a:cubicBezTo>
                <a:cubicBezTo>
                  <a:pt x="17424" y="0"/>
                  <a:pt x="17424" y="0"/>
                  <a:pt x="17424" y="0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1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3" name="Shape 1661"/>
          <p:cNvSpPr/>
          <p:nvPr/>
        </p:nvSpPr>
        <p:spPr>
          <a:xfrm>
            <a:off x="16999956" y="10351034"/>
            <a:ext cx="318033" cy="423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55" extrusionOk="0">
                <a:moveTo>
                  <a:pt x="11451" y="0"/>
                </a:moveTo>
                <a:cubicBezTo>
                  <a:pt x="3838" y="0"/>
                  <a:pt x="0" y="4218"/>
                  <a:pt x="0" y="7733"/>
                </a:cubicBezTo>
                <a:cubicBezTo>
                  <a:pt x="0" y="9864"/>
                  <a:pt x="1041" y="11759"/>
                  <a:pt x="3280" y="12463"/>
                </a:cubicBezTo>
                <a:cubicBezTo>
                  <a:pt x="3646" y="12579"/>
                  <a:pt x="3975" y="12468"/>
                  <a:pt x="4084" y="12154"/>
                </a:cubicBezTo>
                <a:cubicBezTo>
                  <a:pt x="4156" y="11937"/>
                  <a:pt x="4332" y="11389"/>
                  <a:pt x="4412" y="11159"/>
                </a:cubicBezTo>
                <a:cubicBezTo>
                  <a:pt x="4518" y="10850"/>
                  <a:pt x="4478" y="10742"/>
                  <a:pt x="4180" y="10470"/>
                </a:cubicBezTo>
                <a:cubicBezTo>
                  <a:pt x="3533" y="9882"/>
                  <a:pt x="3122" y="9120"/>
                  <a:pt x="3122" y="8042"/>
                </a:cubicBezTo>
                <a:cubicBezTo>
                  <a:pt x="3122" y="4914"/>
                  <a:pt x="6154" y="2111"/>
                  <a:pt x="11012" y="2111"/>
                </a:cubicBezTo>
                <a:cubicBezTo>
                  <a:pt x="15316" y="2111"/>
                  <a:pt x="17682" y="4144"/>
                  <a:pt x="17682" y="6858"/>
                </a:cubicBezTo>
                <a:cubicBezTo>
                  <a:pt x="17682" y="10427"/>
                  <a:pt x="15637" y="13441"/>
                  <a:pt x="12601" y="13441"/>
                </a:cubicBezTo>
                <a:cubicBezTo>
                  <a:pt x="10924" y="13441"/>
                  <a:pt x="9670" y="12371"/>
                  <a:pt x="10071" y="11056"/>
                </a:cubicBezTo>
                <a:cubicBezTo>
                  <a:pt x="10551" y="9487"/>
                  <a:pt x="11485" y="7793"/>
                  <a:pt x="11485" y="6663"/>
                </a:cubicBezTo>
                <a:cubicBezTo>
                  <a:pt x="11485" y="5648"/>
                  <a:pt x="10780" y="4803"/>
                  <a:pt x="9324" y="4803"/>
                </a:cubicBezTo>
                <a:cubicBezTo>
                  <a:pt x="7610" y="4803"/>
                  <a:pt x="6234" y="6172"/>
                  <a:pt x="6234" y="8006"/>
                </a:cubicBezTo>
                <a:cubicBezTo>
                  <a:pt x="6234" y="9174"/>
                  <a:pt x="6744" y="9967"/>
                  <a:pt x="6744" y="9967"/>
                </a:cubicBezTo>
                <a:cubicBezTo>
                  <a:pt x="6744" y="9967"/>
                  <a:pt x="4991" y="15708"/>
                  <a:pt x="4683" y="16714"/>
                </a:cubicBezTo>
                <a:cubicBezTo>
                  <a:pt x="4068" y="18716"/>
                  <a:pt x="4588" y="21172"/>
                  <a:pt x="4638" y="21418"/>
                </a:cubicBezTo>
                <a:cubicBezTo>
                  <a:pt x="4662" y="21567"/>
                  <a:pt x="4905" y="21600"/>
                  <a:pt x="5016" y="21492"/>
                </a:cubicBezTo>
                <a:cubicBezTo>
                  <a:pt x="5175" y="21333"/>
                  <a:pt x="7216" y="19382"/>
                  <a:pt x="7911" y="17439"/>
                </a:cubicBezTo>
                <a:cubicBezTo>
                  <a:pt x="8106" y="16886"/>
                  <a:pt x="9038" y="14035"/>
                  <a:pt x="9038" y="14035"/>
                </a:cubicBezTo>
                <a:cubicBezTo>
                  <a:pt x="9595" y="14856"/>
                  <a:pt x="11221" y="15577"/>
                  <a:pt x="12952" y="15577"/>
                </a:cubicBezTo>
                <a:cubicBezTo>
                  <a:pt x="18105" y="15577"/>
                  <a:pt x="21600" y="11951"/>
                  <a:pt x="21600" y="7094"/>
                </a:cubicBezTo>
                <a:cubicBezTo>
                  <a:pt x="21600" y="3420"/>
                  <a:pt x="17575" y="0"/>
                  <a:pt x="11451" y="0"/>
                </a:cubicBezTo>
                <a:cubicBezTo>
                  <a:pt x="11451" y="0"/>
                  <a:pt x="11451" y="0"/>
                  <a:pt x="11451" y="0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1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5" name="Shape 1652"/>
          <p:cNvSpPr/>
          <p:nvPr/>
        </p:nvSpPr>
        <p:spPr>
          <a:xfrm>
            <a:off x="17890216" y="10382445"/>
            <a:ext cx="463368" cy="347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640" y="16021"/>
                </a:moveTo>
                <a:lnTo>
                  <a:pt x="8640" y="4401"/>
                </a:lnTo>
                <a:lnTo>
                  <a:pt x="14811" y="10212"/>
                </a:lnTo>
                <a:lnTo>
                  <a:pt x="8640" y="16021"/>
                </a:lnTo>
                <a:cubicBezTo>
                  <a:pt x="8640" y="16021"/>
                  <a:pt x="8640" y="16021"/>
                  <a:pt x="8640" y="16021"/>
                </a:cubicBezTo>
                <a:close/>
                <a:moveTo>
                  <a:pt x="21600" y="4613"/>
                </a:moveTo>
                <a:cubicBezTo>
                  <a:pt x="21600" y="2066"/>
                  <a:pt x="20156" y="0"/>
                  <a:pt x="18372" y="0"/>
                </a:cubicBezTo>
                <a:lnTo>
                  <a:pt x="3228" y="0"/>
                </a:lnTo>
                <a:cubicBezTo>
                  <a:pt x="1444" y="0"/>
                  <a:pt x="0" y="2066"/>
                  <a:pt x="0" y="4613"/>
                </a:cubicBezTo>
                <a:lnTo>
                  <a:pt x="0" y="16986"/>
                </a:lnTo>
                <a:cubicBezTo>
                  <a:pt x="0" y="19533"/>
                  <a:pt x="1444" y="21600"/>
                  <a:pt x="3228" y="21600"/>
                </a:cubicBezTo>
                <a:lnTo>
                  <a:pt x="18372" y="21600"/>
                </a:lnTo>
                <a:cubicBezTo>
                  <a:pt x="20156" y="21600"/>
                  <a:pt x="21600" y="19533"/>
                  <a:pt x="21600" y="16986"/>
                </a:cubicBezTo>
                <a:lnTo>
                  <a:pt x="21600" y="4613"/>
                </a:lnTo>
                <a:cubicBezTo>
                  <a:pt x="21600" y="4613"/>
                  <a:pt x="21600" y="4613"/>
                  <a:pt x="21600" y="4613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1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8" name="Freeform 27"/>
          <p:cNvSpPr>
            <a:spLocks noChangeArrowheads="1"/>
          </p:cNvSpPr>
          <p:nvPr/>
        </p:nvSpPr>
        <p:spPr bwMode="auto">
          <a:xfrm>
            <a:off x="13087720" y="10313067"/>
            <a:ext cx="253372" cy="470548"/>
          </a:xfrm>
          <a:custGeom>
            <a:avLst/>
            <a:gdLst>
              <a:gd name="T0" fmla="*/ 248 w 249"/>
              <a:gd name="T1" fmla="*/ 80 h 453"/>
              <a:gd name="T2" fmla="*/ 248 w 249"/>
              <a:gd name="T3" fmla="*/ 80 h 453"/>
              <a:gd name="T4" fmla="*/ 177 w 249"/>
              <a:gd name="T5" fmla="*/ 80 h 453"/>
              <a:gd name="T6" fmla="*/ 160 w 249"/>
              <a:gd name="T7" fmla="*/ 107 h 453"/>
              <a:gd name="T8" fmla="*/ 160 w 249"/>
              <a:gd name="T9" fmla="*/ 160 h 453"/>
              <a:gd name="T10" fmla="*/ 248 w 249"/>
              <a:gd name="T11" fmla="*/ 160 h 453"/>
              <a:gd name="T12" fmla="*/ 248 w 249"/>
              <a:gd name="T13" fmla="*/ 231 h 453"/>
              <a:gd name="T14" fmla="*/ 160 w 249"/>
              <a:gd name="T15" fmla="*/ 231 h 453"/>
              <a:gd name="T16" fmla="*/ 160 w 249"/>
              <a:gd name="T17" fmla="*/ 452 h 453"/>
              <a:gd name="T18" fmla="*/ 79 w 249"/>
              <a:gd name="T19" fmla="*/ 452 h 453"/>
              <a:gd name="T20" fmla="*/ 79 w 249"/>
              <a:gd name="T21" fmla="*/ 231 h 453"/>
              <a:gd name="T22" fmla="*/ 0 w 249"/>
              <a:gd name="T23" fmla="*/ 231 h 453"/>
              <a:gd name="T24" fmla="*/ 0 w 249"/>
              <a:gd name="T25" fmla="*/ 160 h 453"/>
              <a:gd name="T26" fmla="*/ 79 w 249"/>
              <a:gd name="T27" fmla="*/ 160 h 453"/>
              <a:gd name="T28" fmla="*/ 79 w 249"/>
              <a:gd name="T29" fmla="*/ 116 h 453"/>
              <a:gd name="T30" fmla="*/ 177 w 249"/>
              <a:gd name="T31" fmla="*/ 0 h 453"/>
              <a:gd name="T32" fmla="*/ 248 w 249"/>
              <a:gd name="T33" fmla="*/ 0 h 453"/>
              <a:gd name="T34" fmla="*/ 248 w 249"/>
              <a:gd name="T35" fmla="*/ 80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9" h="453">
                <a:moveTo>
                  <a:pt x="248" y="80"/>
                </a:moveTo>
                <a:lnTo>
                  <a:pt x="248" y="80"/>
                </a:lnTo>
                <a:cubicBezTo>
                  <a:pt x="177" y="80"/>
                  <a:pt x="177" y="80"/>
                  <a:pt x="177" y="80"/>
                </a:cubicBezTo>
                <a:cubicBezTo>
                  <a:pt x="169" y="80"/>
                  <a:pt x="160" y="89"/>
                  <a:pt x="160" y="107"/>
                </a:cubicBezTo>
                <a:cubicBezTo>
                  <a:pt x="160" y="160"/>
                  <a:pt x="160" y="160"/>
                  <a:pt x="160" y="160"/>
                </a:cubicBezTo>
                <a:cubicBezTo>
                  <a:pt x="248" y="160"/>
                  <a:pt x="248" y="160"/>
                  <a:pt x="248" y="160"/>
                </a:cubicBezTo>
                <a:cubicBezTo>
                  <a:pt x="248" y="231"/>
                  <a:pt x="248" y="231"/>
                  <a:pt x="248" y="231"/>
                </a:cubicBezTo>
                <a:cubicBezTo>
                  <a:pt x="160" y="231"/>
                  <a:pt x="160" y="231"/>
                  <a:pt x="160" y="231"/>
                </a:cubicBezTo>
                <a:cubicBezTo>
                  <a:pt x="160" y="452"/>
                  <a:pt x="160" y="452"/>
                  <a:pt x="160" y="452"/>
                </a:cubicBezTo>
                <a:cubicBezTo>
                  <a:pt x="79" y="452"/>
                  <a:pt x="79" y="452"/>
                  <a:pt x="79" y="452"/>
                </a:cubicBezTo>
                <a:cubicBezTo>
                  <a:pt x="79" y="231"/>
                  <a:pt x="79" y="231"/>
                  <a:pt x="79" y="231"/>
                </a:cubicBezTo>
                <a:cubicBezTo>
                  <a:pt x="0" y="231"/>
                  <a:pt x="0" y="231"/>
                  <a:pt x="0" y="231"/>
                </a:cubicBezTo>
                <a:cubicBezTo>
                  <a:pt x="0" y="160"/>
                  <a:pt x="0" y="160"/>
                  <a:pt x="0" y="160"/>
                </a:cubicBezTo>
                <a:cubicBezTo>
                  <a:pt x="79" y="160"/>
                  <a:pt x="79" y="160"/>
                  <a:pt x="79" y="160"/>
                </a:cubicBezTo>
                <a:cubicBezTo>
                  <a:pt x="79" y="116"/>
                  <a:pt x="79" y="116"/>
                  <a:pt x="79" y="116"/>
                </a:cubicBezTo>
                <a:cubicBezTo>
                  <a:pt x="79" y="54"/>
                  <a:pt x="115" y="0"/>
                  <a:pt x="177" y="0"/>
                </a:cubicBezTo>
                <a:cubicBezTo>
                  <a:pt x="248" y="0"/>
                  <a:pt x="248" y="0"/>
                  <a:pt x="248" y="0"/>
                </a:cubicBezTo>
                <a:lnTo>
                  <a:pt x="248" y="8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34290" tIns="17145" rIns="34290" bIns="17145" anchor="ctr"/>
          <a:lstStyle/>
          <a:p>
            <a:pPr>
              <a:defRPr/>
            </a:pPr>
            <a:endParaRPr lang="en-US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964815" y="6641499"/>
            <a:ext cx="5341527" cy="1077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1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Send us a message or visit us</a:t>
            </a:r>
          </a:p>
          <a:p>
            <a:r>
              <a:rPr lang="en-US" sz="3201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Whenever you like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2964815" y="8083407"/>
            <a:ext cx="6449201" cy="1570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1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Empire State Building</a:t>
            </a:r>
          </a:p>
          <a:p>
            <a:r>
              <a:rPr lang="en-US" sz="3201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350 5th Ave, New York, NY 10118</a:t>
            </a:r>
          </a:p>
          <a:p>
            <a:r>
              <a:rPr lang="en-US" sz="3201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(212) 736-3100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2964814" y="2932384"/>
            <a:ext cx="4846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pc="3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WRITE A TITLE IN THIS SECTION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2964814" y="3235469"/>
            <a:ext cx="462017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Get in Touch</a:t>
            </a:r>
          </a:p>
          <a:p>
            <a:r>
              <a:rPr lang="en-US" sz="6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With Us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2964814" y="5181258"/>
            <a:ext cx="9264264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399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A telegraph wire, or a strand of cobweb, it is all the same. Likewise a fish is technically fast when it bears a waif, or any other recognized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2434887" y="2828926"/>
            <a:ext cx="0" cy="81438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827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oss Green Light - Rocketo Graphics">
      <a:dk1>
        <a:srgbClr val="999999"/>
      </a:dk1>
      <a:lt1>
        <a:srgbClr val="FFFFFF"/>
      </a:lt1>
      <a:dk2>
        <a:srgbClr val="494949"/>
      </a:dk2>
      <a:lt2>
        <a:srgbClr val="FFFFFF"/>
      </a:lt2>
      <a:accent1>
        <a:srgbClr val="4BC676"/>
      </a:accent1>
      <a:accent2>
        <a:srgbClr val="43C072"/>
      </a:accent2>
      <a:accent3>
        <a:srgbClr val="40B884"/>
      </a:accent3>
      <a:accent4>
        <a:srgbClr val="3CAE8C"/>
      </a:accent4>
      <a:accent5>
        <a:srgbClr val="379987"/>
      </a:accent5>
      <a:accent6>
        <a:srgbClr val="328582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1283</Words>
  <Application>Microsoft Office PowerPoint</Application>
  <PresentationFormat>Custom</PresentationFormat>
  <Paragraphs>94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Gill Sans</vt:lpstr>
      <vt:lpstr>Lato</vt:lpstr>
      <vt:lpstr>Lato Black</vt:lpstr>
      <vt:lpstr>Lato Light</vt:lpstr>
      <vt:lpstr>Lato Thin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Louis Twelve</dc:creator>
  <cp:keywords/>
  <dc:description/>
  <cp:lastModifiedBy>ben emmons</cp:lastModifiedBy>
  <cp:revision>14</cp:revision>
  <dcterms:created xsi:type="dcterms:W3CDTF">2017-05-16T07:20:16Z</dcterms:created>
  <dcterms:modified xsi:type="dcterms:W3CDTF">2018-04-21T00:39:51Z</dcterms:modified>
  <cp:category/>
</cp:coreProperties>
</file>