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870"/>
    <a:srgbClr val="7A7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45"/>
  </p:normalViewPr>
  <p:slideViewPr>
    <p:cSldViewPr snapToGrid="0" snapToObjects="1" showGuides="1">
      <p:cViewPr varScale="1">
        <p:scale>
          <a:sx n="44" d="100"/>
          <a:sy n="44" d="100"/>
        </p:scale>
        <p:origin x="499" y="86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521419" y="4998727"/>
            <a:ext cx="3884708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924579" y="4998727"/>
            <a:ext cx="3884711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0332043" y="4998727"/>
            <a:ext cx="3927388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4737359" y="4998728"/>
            <a:ext cx="3889011" cy="390666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9144822" y="4998727"/>
            <a:ext cx="3884710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404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2910" y="4970401"/>
            <a:ext cx="9577337" cy="733243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river.net/collections/5204961-business-presentation?ref=LouisTwelve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2346" y="3932053"/>
            <a:ext cx="889859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Company</a:t>
            </a:r>
          </a:p>
          <a:p>
            <a:pPr algn="ctr"/>
            <a:r>
              <a:rPr lang="en-US" sz="166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Profile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2984" y="9436404"/>
            <a:ext cx="1070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AN OUTSTANDING PRESENTATION TEMPLATE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503"/>
          <p:cNvSpPr txBox="1">
            <a:spLocks noChangeArrowheads="1"/>
          </p:cNvSpPr>
          <p:nvPr/>
        </p:nvSpPr>
        <p:spPr bwMode="auto">
          <a:xfrm>
            <a:off x="6511925" y="5546725"/>
            <a:ext cx="1145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algn="ctr" eaLnBrk="1" hangingPunct="1"/>
            <a:r>
              <a:rPr lang="en-US" altLang="x-none" sz="6000">
                <a:latin typeface="Lato" charset="0"/>
                <a:ea typeface="Lato" charset="0"/>
                <a:cs typeface="Lato" charset="0"/>
              </a:rPr>
              <a:t>Download More Templates</a:t>
            </a:r>
          </a:p>
        </p:txBody>
      </p:sp>
      <p:pic>
        <p:nvPicPr>
          <p:cNvPr id="14338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6" y="6562726"/>
            <a:ext cx="62960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" y="0"/>
            <a:ext cx="24377650" cy="8039968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3688" y="2204102"/>
            <a:ext cx="90829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Our Welcome</a:t>
            </a:r>
          </a:p>
          <a:p>
            <a:r>
              <a:rPr lang="en-US" sz="115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Message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3688" y="8684399"/>
            <a:ext cx="13173075" cy="341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 party waiting it plainly evince their ability at any time to take it alongside, as well as their intention so to do. First: What is a Fast-Fish?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94162" y="0"/>
            <a:ext cx="3937000" cy="13716002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393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610803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32476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7247" y="9458542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Jenny Rivera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6119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57792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9231" y="9458542"/>
            <a:ext cx="2291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Kendall J.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1461435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3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483108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374576" y="9458542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Gary B.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63688" y="1264885"/>
            <a:ext cx="9552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Meet our Outstanding Team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86751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908424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12156" y="9458542"/>
            <a:ext cx="2406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S. Holmes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312067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333740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57323" y="9458542"/>
            <a:ext cx="2566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Steve Jobs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32" name="Rectangle 31"/>
          <p:cNvSpPr/>
          <p:nvPr/>
        </p:nvSpPr>
        <p:spPr>
          <a:xfrm>
            <a:off x="5921634" y="4998728"/>
            <a:ext cx="3886200" cy="3904487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144822" y="5011552"/>
            <a:ext cx="3886200" cy="3904487"/>
          </a:xfrm>
          <a:prstGeom prst="rect">
            <a:avLst/>
          </a:prstGeom>
          <a:solidFill>
            <a:schemeClr val="accent5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8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63687" y="1264885"/>
            <a:ext cx="5341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Meet Mrs. Jobs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55072" y="4970402"/>
            <a:ext cx="10744200" cy="388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40" name="Shape 2540"/>
          <p:cNvSpPr/>
          <p:nvPr/>
        </p:nvSpPr>
        <p:spPr>
          <a:xfrm>
            <a:off x="12646312" y="5741047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40"/>
          <p:cNvSpPr/>
          <p:nvPr/>
        </p:nvSpPr>
        <p:spPr>
          <a:xfrm>
            <a:off x="12646312" y="7376058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TextBox 44"/>
          <p:cNvSpPr txBox="1"/>
          <p:nvPr/>
        </p:nvSpPr>
        <p:spPr>
          <a:xfrm>
            <a:off x="13559547" y="5507811"/>
            <a:ext cx="834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559547" y="7158827"/>
            <a:ext cx="834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855073" y="9939418"/>
            <a:ext cx="10744200" cy="2149649"/>
            <a:chOff x="11850310" y="10045775"/>
            <a:chExt cx="8347075" cy="2149649"/>
          </a:xfrm>
        </p:grpSpPr>
        <p:sp>
          <p:nvSpPr>
            <p:cNvPr id="13" name="Rectangle 12"/>
            <p:cNvSpPr/>
            <p:nvPr/>
          </p:nvSpPr>
          <p:spPr>
            <a:xfrm>
              <a:off x="11850310" y="10045775"/>
              <a:ext cx="8347075" cy="189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850310" y="11025971"/>
              <a:ext cx="8347075" cy="189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850310" y="12006167"/>
              <a:ext cx="8347075" cy="189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855074" y="9257267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Photoshop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855073" y="10237463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Leadership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855073" y="11217659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Motivation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855073" y="9954186"/>
            <a:ext cx="8740878" cy="189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855074" y="10934382"/>
            <a:ext cx="6616445" cy="189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855073" y="11899810"/>
            <a:ext cx="10342797" cy="189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818290" y="925726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>
                <a:latin typeface="Lato Light" charset="0"/>
                <a:ea typeface="Lato Light" charset="0"/>
                <a:cs typeface="Lato Light" charset="0"/>
              </a:rPr>
              <a:t>80%</a:t>
            </a:r>
            <a:endParaRPr lang="en-US" sz="24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818290" y="10342705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>
                <a:latin typeface="Lato Light" charset="0"/>
                <a:ea typeface="Lato Light" charset="0"/>
                <a:cs typeface="Lato Light" charset="0"/>
              </a:rPr>
              <a:t>60</a:t>
            </a: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818290" y="1132644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95%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52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1551464" y="9724954"/>
            <a:ext cx="11427599" cy="2961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7325" y="5132748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20480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0369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97325" y="8055826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7" y="6860796"/>
            <a:ext cx="167545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8055826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469402" y="6968494"/>
            <a:ext cx="1943161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7325" y="10927996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7327" y="9840664"/>
            <a:ext cx="167545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469402" y="10927996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469402" y="9840664"/>
            <a:ext cx="1943161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sp>
        <p:nvSpPr>
          <p:cNvPr id="73" name="Shape 2641"/>
          <p:cNvSpPr/>
          <p:nvPr/>
        </p:nvSpPr>
        <p:spPr>
          <a:xfrm>
            <a:off x="1654074" y="4456241"/>
            <a:ext cx="786907" cy="500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644"/>
          <p:cNvSpPr/>
          <p:nvPr/>
        </p:nvSpPr>
        <p:spPr>
          <a:xfrm>
            <a:off x="1765583" y="7067506"/>
            <a:ext cx="572298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645"/>
          <p:cNvSpPr/>
          <p:nvPr/>
        </p:nvSpPr>
        <p:spPr>
          <a:xfrm>
            <a:off x="1667184" y="10164652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677"/>
          <p:cNvSpPr/>
          <p:nvPr/>
        </p:nvSpPr>
        <p:spPr>
          <a:xfrm>
            <a:off x="12229093" y="7215435"/>
            <a:ext cx="715372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3587" y="10057609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Our Services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77058" y="3025503"/>
            <a:ext cx="21022215" cy="57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</a:t>
            </a: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637"/>
          <p:cNvSpPr/>
          <p:nvPr/>
        </p:nvSpPr>
        <p:spPr>
          <a:xfrm>
            <a:off x="2400281" y="5350960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638"/>
          <p:cNvSpPr/>
          <p:nvPr/>
        </p:nvSpPr>
        <p:spPr>
          <a:xfrm>
            <a:off x="2234415" y="7498729"/>
            <a:ext cx="660228" cy="66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639"/>
          <p:cNvSpPr/>
          <p:nvPr/>
        </p:nvSpPr>
        <p:spPr>
          <a:xfrm>
            <a:off x="2250378" y="9646889"/>
            <a:ext cx="660455" cy="42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641"/>
          <p:cNvSpPr/>
          <p:nvPr/>
        </p:nvSpPr>
        <p:spPr>
          <a:xfrm>
            <a:off x="9298606" y="5350957"/>
            <a:ext cx="660455" cy="420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/>
          </a:p>
        </p:txBody>
      </p:sp>
      <p:sp>
        <p:nvSpPr>
          <p:cNvPr id="31" name="Shape 2643"/>
          <p:cNvSpPr/>
          <p:nvPr/>
        </p:nvSpPr>
        <p:spPr>
          <a:xfrm>
            <a:off x="9448712" y="7424734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644"/>
          <p:cNvSpPr/>
          <p:nvPr/>
        </p:nvSpPr>
        <p:spPr>
          <a:xfrm>
            <a:off x="9388668" y="9607722"/>
            <a:ext cx="480331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688"/>
          <p:cNvSpPr/>
          <p:nvPr/>
        </p:nvSpPr>
        <p:spPr>
          <a:xfrm>
            <a:off x="16346832" y="7424733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724"/>
          <p:cNvSpPr>
            <a:spLocks noChangeAspect="1"/>
          </p:cNvSpPr>
          <p:nvPr/>
        </p:nvSpPr>
        <p:spPr>
          <a:xfrm>
            <a:off x="16346831" y="5350959"/>
            <a:ext cx="557784" cy="55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748"/>
          <p:cNvSpPr/>
          <p:nvPr/>
        </p:nvSpPr>
        <p:spPr>
          <a:xfrm>
            <a:off x="16345962" y="9605786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TextBox 36"/>
          <p:cNvSpPr txBox="1"/>
          <p:nvPr/>
        </p:nvSpPr>
        <p:spPr>
          <a:xfrm>
            <a:off x="3198080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080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8080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8080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8080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8080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98401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4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98401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98401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98401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98401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6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398401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40638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340638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340638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340638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340638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340638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63687" y="1264885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Our Services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</a:t>
            </a:r>
          </a:p>
        </p:txBody>
      </p:sp>
    </p:spTree>
    <p:extLst>
      <p:ext uri="{BB962C8B-B14F-4D97-AF65-F5344CB8AC3E}">
        <p14:creationId xmlns:p14="http://schemas.microsoft.com/office/powerpoint/2010/main" val="12115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tretch>
            <a:fillRect/>
          </a:stretch>
        </p:blipFill>
        <p:spPr>
          <a:xfrm>
            <a:off x="2388806" y="2904049"/>
            <a:ext cx="4557537" cy="8102289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20" name="Shape 1646"/>
          <p:cNvSpPr/>
          <p:nvPr/>
        </p:nvSpPr>
        <p:spPr>
          <a:xfrm>
            <a:off x="16003647" y="10346345"/>
            <a:ext cx="424080" cy="4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Shape 1649"/>
          <p:cNvSpPr/>
          <p:nvPr/>
        </p:nvSpPr>
        <p:spPr>
          <a:xfrm>
            <a:off x="13919122" y="10366939"/>
            <a:ext cx="484738" cy="39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Shape 1658"/>
          <p:cNvSpPr/>
          <p:nvPr/>
        </p:nvSpPr>
        <p:spPr>
          <a:xfrm>
            <a:off x="14981891" y="10326415"/>
            <a:ext cx="449529" cy="44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3" name="Shape 1661"/>
          <p:cNvSpPr/>
          <p:nvPr/>
        </p:nvSpPr>
        <p:spPr>
          <a:xfrm>
            <a:off x="16999956" y="10351034"/>
            <a:ext cx="318033" cy="42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11451" y="0"/>
                </a:moveTo>
                <a:cubicBezTo>
                  <a:pt x="3838" y="0"/>
                  <a:pt x="0" y="4218"/>
                  <a:pt x="0" y="7733"/>
                </a:cubicBezTo>
                <a:cubicBezTo>
                  <a:pt x="0" y="9864"/>
                  <a:pt x="1041" y="11759"/>
                  <a:pt x="3280" y="12463"/>
                </a:cubicBezTo>
                <a:cubicBezTo>
                  <a:pt x="3646" y="12579"/>
                  <a:pt x="3975" y="12468"/>
                  <a:pt x="4084" y="12154"/>
                </a:cubicBezTo>
                <a:cubicBezTo>
                  <a:pt x="4156" y="11937"/>
                  <a:pt x="4332" y="11389"/>
                  <a:pt x="4412" y="11159"/>
                </a:cubicBezTo>
                <a:cubicBezTo>
                  <a:pt x="4518" y="10850"/>
                  <a:pt x="4478" y="10742"/>
                  <a:pt x="4180" y="10470"/>
                </a:cubicBezTo>
                <a:cubicBezTo>
                  <a:pt x="3533" y="9882"/>
                  <a:pt x="3122" y="9120"/>
                  <a:pt x="3122" y="8042"/>
                </a:cubicBezTo>
                <a:cubicBezTo>
                  <a:pt x="3122" y="4914"/>
                  <a:pt x="6154" y="2111"/>
                  <a:pt x="11012" y="2111"/>
                </a:cubicBezTo>
                <a:cubicBezTo>
                  <a:pt x="15316" y="2111"/>
                  <a:pt x="17682" y="4144"/>
                  <a:pt x="17682" y="6858"/>
                </a:cubicBezTo>
                <a:cubicBezTo>
                  <a:pt x="17682" y="10427"/>
                  <a:pt x="15637" y="13441"/>
                  <a:pt x="12601" y="13441"/>
                </a:cubicBezTo>
                <a:cubicBezTo>
                  <a:pt x="10924" y="13441"/>
                  <a:pt x="9670" y="12371"/>
                  <a:pt x="10071" y="11056"/>
                </a:cubicBezTo>
                <a:cubicBezTo>
                  <a:pt x="10551" y="9487"/>
                  <a:pt x="11485" y="7793"/>
                  <a:pt x="11485" y="6663"/>
                </a:cubicBezTo>
                <a:cubicBezTo>
                  <a:pt x="11485" y="5648"/>
                  <a:pt x="10780" y="4803"/>
                  <a:pt x="9324" y="4803"/>
                </a:cubicBezTo>
                <a:cubicBezTo>
                  <a:pt x="7610" y="4803"/>
                  <a:pt x="6234" y="6172"/>
                  <a:pt x="6234" y="8006"/>
                </a:cubicBezTo>
                <a:cubicBezTo>
                  <a:pt x="6234" y="9174"/>
                  <a:pt x="6744" y="9967"/>
                  <a:pt x="6744" y="9967"/>
                </a:cubicBezTo>
                <a:cubicBezTo>
                  <a:pt x="6744" y="9967"/>
                  <a:pt x="4991" y="15708"/>
                  <a:pt x="4683" y="16714"/>
                </a:cubicBezTo>
                <a:cubicBezTo>
                  <a:pt x="4068" y="18716"/>
                  <a:pt x="4588" y="21172"/>
                  <a:pt x="4638" y="21418"/>
                </a:cubicBezTo>
                <a:cubicBezTo>
                  <a:pt x="4662" y="21567"/>
                  <a:pt x="4905" y="21600"/>
                  <a:pt x="5016" y="21492"/>
                </a:cubicBezTo>
                <a:cubicBezTo>
                  <a:pt x="5175" y="21333"/>
                  <a:pt x="7216" y="19382"/>
                  <a:pt x="7911" y="17439"/>
                </a:cubicBezTo>
                <a:cubicBezTo>
                  <a:pt x="8106" y="16886"/>
                  <a:pt x="9038" y="14035"/>
                  <a:pt x="9038" y="14035"/>
                </a:cubicBezTo>
                <a:cubicBezTo>
                  <a:pt x="9595" y="14856"/>
                  <a:pt x="11221" y="15577"/>
                  <a:pt x="12952" y="15577"/>
                </a:cubicBezTo>
                <a:cubicBezTo>
                  <a:pt x="18105" y="15577"/>
                  <a:pt x="21600" y="11951"/>
                  <a:pt x="21600" y="7094"/>
                </a:cubicBezTo>
                <a:cubicBezTo>
                  <a:pt x="21600" y="3420"/>
                  <a:pt x="17575" y="0"/>
                  <a:pt x="11451" y="0"/>
                </a:cubicBezTo>
                <a:cubicBezTo>
                  <a:pt x="11451" y="0"/>
                  <a:pt x="11451" y="0"/>
                  <a:pt x="1145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Shape 1652"/>
          <p:cNvSpPr/>
          <p:nvPr/>
        </p:nvSpPr>
        <p:spPr>
          <a:xfrm>
            <a:off x="17890216" y="10382445"/>
            <a:ext cx="463368" cy="347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16021"/>
                </a:moveTo>
                <a:lnTo>
                  <a:pt x="8640" y="4401"/>
                </a:lnTo>
                <a:lnTo>
                  <a:pt x="14811" y="10212"/>
                </a:lnTo>
                <a:lnTo>
                  <a:pt x="8640" y="16021"/>
                </a:lnTo>
                <a:cubicBezTo>
                  <a:pt x="8640" y="16021"/>
                  <a:pt x="8640" y="16021"/>
                  <a:pt x="8640" y="16021"/>
                </a:cubicBezTo>
                <a:close/>
                <a:moveTo>
                  <a:pt x="21600" y="4613"/>
                </a:moveTo>
                <a:cubicBezTo>
                  <a:pt x="21600" y="2066"/>
                  <a:pt x="20156" y="0"/>
                  <a:pt x="18372" y="0"/>
                </a:cubicBezTo>
                <a:lnTo>
                  <a:pt x="3228" y="0"/>
                </a:lnTo>
                <a:cubicBezTo>
                  <a:pt x="1444" y="0"/>
                  <a:pt x="0" y="2066"/>
                  <a:pt x="0" y="4613"/>
                </a:cubicBezTo>
                <a:lnTo>
                  <a:pt x="0" y="16986"/>
                </a:lnTo>
                <a:cubicBezTo>
                  <a:pt x="0" y="19533"/>
                  <a:pt x="1444" y="21600"/>
                  <a:pt x="3228" y="21600"/>
                </a:cubicBezTo>
                <a:lnTo>
                  <a:pt x="18372" y="21600"/>
                </a:lnTo>
                <a:cubicBezTo>
                  <a:pt x="20156" y="21600"/>
                  <a:pt x="21600" y="19533"/>
                  <a:pt x="21600" y="16986"/>
                </a:cubicBezTo>
                <a:lnTo>
                  <a:pt x="21600" y="4613"/>
                </a:lnTo>
                <a:cubicBezTo>
                  <a:pt x="21600" y="4613"/>
                  <a:pt x="21600" y="4613"/>
                  <a:pt x="21600" y="461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13087720" y="10313067"/>
            <a:ext cx="253372" cy="47054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64815" y="6641499"/>
            <a:ext cx="5341527" cy="1077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Send us a message or visit us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Whenever you like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64815" y="8083407"/>
            <a:ext cx="6449201" cy="157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Empire State Building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350 5th Ave, New York, NY 10118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(212) 736-3100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4814" y="29323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WRITE A TITLE IN THIS SECTION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64814" y="3235469"/>
            <a:ext cx="4620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Get in Touch</a:t>
            </a:r>
          </a:p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With 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64814" y="5181258"/>
            <a:ext cx="926426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399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34887" y="2828926"/>
            <a:ext cx="0" cy="8143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1283</Words>
  <Application>Microsoft Office PowerPoint</Application>
  <PresentationFormat>Custom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Lato</vt:lpstr>
      <vt:lpstr>Lato Black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Emmons</dc:creator>
  <cp:keywords/>
  <dc:description/>
  <cp:lastModifiedBy>ben emmons</cp:lastModifiedBy>
  <cp:revision>15</cp:revision>
  <dcterms:created xsi:type="dcterms:W3CDTF">2017-05-16T07:20:16Z</dcterms:created>
  <dcterms:modified xsi:type="dcterms:W3CDTF">2018-04-21T00:46:13Z</dcterms:modified>
  <cp:category/>
</cp:coreProperties>
</file>