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2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Diapositiva de título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ctrTitle"/>
          </p:nvPr>
        </p:nvSpPr>
        <p:spPr>
          <a:xfrm>
            <a:off x="685800" y="841773"/>
            <a:ext cx="77724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53225" lIns="53225" rIns="53225" wrap="square" tIns="532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000"/>
            </a:lvl2pPr>
            <a:lvl3pPr indent="0" lvl="2" rtl="0">
              <a:spcBef>
                <a:spcPts val="0"/>
              </a:spcBef>
              <a:buNone/>
              <a:defRPr sz="1000"/>
            </a:lvl3pPr>
            <a:lvl4pPr indent="0" lvl="3" rtl="0">
              <a:spcBef>
                <a:spcPts val="0"/>
              </a:spcBef>
              <a:buNone/>
              <a:defRPr sz="1000"/>
            </a:lvl4pPr>
            <a:lvl5pPr indent="0" lvl="4" rtl="0">
              <a:spcBef>
                <a:spcPts val="0"/>
              </a:spcBef>
              <a:buNone/>
              <a:defRPr sz="1000"/>
            </a:lvl5pPr>
            <a:lvl6pPr indent="0" lvl="5" rtl="0">
              <a:spcBef>
                <a:spcPts val="0"/>
              </a:spcBef>
              <a:buNone/>
              <a:defRPr sz="1000"/>
            </a:lvl6pPr>
            <a:lvl7pPr indent="0" lvl="6" rtl="0">
              <a:spcBef>
                <a:spcPts val="0"/>
              </a:spcBef>
              <a:buNone/>
              <a:defRPr sz="1000"/>
            </a:lvl7pPr>
            <a:lvl8pPr indent="0" lvl="7" rtl="0">
              <a:spcBef>
                <a:spcPts val="0"/>
              </a:spcBef>
              <a:buNone/>
              <a:defRPr sz="1000"/>
            </a:lvl8pPr>
            <a:lvl9pPr indent="0" lvl="8" rtl="0">
              <a:spcBef>
                <a:spcPts val="0"/>
              </a:spcBef>
              <a:buNone/>
              <a:defRPr sz="1000"/>
            </a:lvl9pPr>
          </a:lstStyle>
          <a:p/>
        </p:txBody>
      </p:sp>
      <p:sp>
        <p:nvSpPr>
          <p:cNvPr id="59" name="Shape 59"/>
          <p:cNvSpPr txBox="1"/>
          <p:nvPr>
            <p:ph idx="1" type="subTitle"/>
          </p:nvPr>
        </p:nvSpPr>
        <p:spPr>
          <a:xfrm>
            <a:off x="1143001" y="2701531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0" lvl="0" marL="0" marR="0" rtl="0" algn="ctr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191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838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2573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676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0955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514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9337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352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0" type="dt"/>
          </p:nvPr>
        </p:nvSpPr>
        <p:spPr>
          <a:xfrm>
            <a:off x="628650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6457955" y="4767269"/>
            <a:ext cx="20573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rIns="53225" wrap="square" tIns="266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ítulo y objetos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000"/>
            </a:lvl2pPr>
            <a:lvl3pPr indent="0" lvl="2" rtl="0">
              <a:spcBef>
                <a:spcPts val="0"/>
              </a:spcBef>
              <a:buNone/>
              <a:defRPr sz="1000"/>
            </a:lvl3pPr>
            <a:lvl4pPr indent="0" lvl="3" rtl="0">
              <a:spcBef>
                <a:spcPts val="0"/>
              </a:spcBef>
              <a:buNone/>
              <a:defRPr sz="1000"/>
            </a:lvl4pPr>
            <a:lvl5pPr indent="0" lvl="4" rtl="0">
              <a:spcBef>
                <a:spcPts val="0"/>
              </a:spcBef>
              <a:buNone/>
              <a:defRPr sz="1000"/>
            </a:lvl5pPr>
            <a:lvl6pPr indent="0" lvl="5" rtl="0">
              <a:spcBef>
                <a:spcPts val="0"/>
              </a:spcBef>
              <a:buNone/>
              <a:defRPr sz="1000"/>
            </a:lvl6pPr>
            <a:lvl7pPr indent="0" lvl="6" rtl="0">
              <a:spcBef>
                <a:spcPts val="0"/>
              </a:spcBef>
              <a:buNone/>
              <a:defRPr sz="1000"/>
            </a:lvl7pPr>
            <a:lvl8pPr indent="0" lvl="7" rtl="0">
              <a:spcBef>
                <a:spcPts val="0"/>
              </a:spcBef>
              <a:buNone/>
              <a:defRPr sz="1000"/>
            </a:lvl8pPr>
            <a:lvl9pPr indent="0" lvl="8" rtl="0">
              <a:spcBef>
                <a:spcPts val="0"/>
              </a:spcBef>
              <a:buNone/>
              <a:defRPr sz="1000"/>
            </a:lvl9pPr>
          </a:lstStyle>
          <a:p/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28650" y="1369220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-38100" lvl="0" marL="20320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622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1041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460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1879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298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717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1369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55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0" type="dt"/>
          </p:nvPr>
        </p:nvSpPr>
        <p:spPr>
          <a:xfrm>
            <a:off x="628650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6457955" y="4767269"/>
            <a:ext cx="20573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rIns="53225" wrap="square" tIns="266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Encabezado de sección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623888" y="1282306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000"/>
            </a:lvl2pPr>
            <a:lvl3pPr indent="0" lvl="2" rtl="0">
              <a:spcBef>
                <a:spcPts val="0"/>
              </a:spcBef>
              <a:buNone/>
              <a:defRPr sz="1000"/>
            </a:lvl3pPr>
            <a:lvl4pPr indent="0" lvl="3" rtl="0">
              <a:spcBef>
                <a:spcPts val="0"/>
              </a:spcBef>
              <a:buNone/>
              <a:defRPr sz="1000"/>
            </a:lvl4pPr>
            <a:lvl5pPr indent="0" lvl="4" rtl="0">
              <a:spcBef>
                <a:spcPts val="0"/>
              </a:spcBef>
              <a:buNone/>
              <a:defRPr sz="1000"/>
            </a:lvl5pPr>
            <a:lvl6pPr indent="0" lvl="5" rtl="0">
              <a:spcBef>
                <a:spcPts val="0"/>
              </a:spcBef>
              <a:buNone/>
              <a:defRPr sz="1000"/>
            </a:lvl6pPr>
            <a:lvl7pPr indent="0" lvl="6" rtl="0">
              <a:spcBef>
                <a:spcPts val="0"/>
              </a:spcBef>
              <a:buNone/>
              <a:defRPr sz="1000"/>
            </a:lvl7pPr>
            <a:lvl8pPr indent="0" lvl="7" rtl="0">
              <a:spcBef>
                <a:spcPts val="0"/>
              </a:spcBef>
              <a:buNone/>
              <a:defRPr sz="1000"/>
            </a:lvl8pPr>
            <a:lvl9pPr indent="0" lvl="8" rtl="0">
              <a:spcBef>
                <a:spcPts val="0"/>
              </a:spcBef>
              <a:buNone/>
              <a:defRPr sz="1000"/>
            </a:lvl9pPr>
          </a:lstStyle>
          <a:p/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23888" y="3442102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191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838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2573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676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0955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514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9337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3528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0" type="dt"/>
          </p:nvPr>
        </p:nvSpPr>
        <p:spPr>
          <a:xfrm>
            <a:off x="628650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6457955" y="4767269"/>
            <a:ext cx="20573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rIns="53225" wrap="square" tIns="266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Dos objeto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000"/>
            </a:lvl2pPr>
            <a:lvl3pPr indent="0" lvl="2" rtl="0">
              <a:spcBef>
                <a:spcPts val="0"/>
              </a:spcBef>
              <a:buNone/>
              <a:defRPr sz="1000"/>
            </a:lvl3pPr>
            <a:lvl4pPr indent="0" lvl="3" rtl="0">
              <a:spcBef>
                <a:spcPts val="0"/>
              </a:spcBef>
              <a:buNone/>
              <a:defRPr sz="1000"/>
            </a:lvl4pPr>
            <a:lvl5pPr indent="0" lvl="4" rtl="0">
              <a:spcBef>
                <a:spcPts val="0"/>
              </a:spcBef>
              <a:buNone/>
              <a:defRPr sz="1000"/>
            </a:lvl5pPr>
            <a:lvl6pPr indent="0" lvl="5" rtl="0">
              <a:spcBef>
                <a:spcPts val="0"/>
              </a:spcBef>
              <a:buNone/>
              <a:defRPr sz="1000"/>
            </a:lvl6pPr>
            <a:lvl7pPr indent="0" lvl="6" rtl="0">
              <a:spcBef>
                <a:spcPts val="0"/>
              </a:spcBef>
              <a:buNone/>
              <a:defRPr sz="1000"/>
            </a:lvl7pPr>
            <a:lvl8pPr indent="0" lvl="7" rtl="0">
              <a:spcBef>
                <a:spcPts val="0"/>
              </a:spcBef>
              <a:buNone/>
              <a:defRPr sz="1000"/>
            </a:lvl8pPr>
            <a:lvl9pPr indent="0" lvl="8" rtl="0">
              <a:spcBef>
                <a:spcPts val="0"/>
              </a:spcBef>
              <a:buNone/>
              <a:defRPr sz="1000"/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28650" y="1369220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-38100" lvl="0" marL="20320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622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1041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460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1879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298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717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1369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55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2" type="body"/>
          </p:nvPr>
        </p:nvSpPr>
        <p:spPr>
          <a:xfrm>
            <a:off x="4629154" y="1369220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-38100" lvl="0" marL="20320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622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1041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460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1879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298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717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1369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55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0" type="dt"/>
          </p:nvPr>
        </p:nvSpPr>
        <p:spPr>
          <a:xfrm>
            <a:off x="628650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6457955" y="4767269"/>
            <a:ext cx="20573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rIns="53225" wrap="square" tIns="266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ació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629841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000"/>
            </a:lvl2pPr>
            <a:lvl3pPr indent="0" lvl="2" rtl="0">
              <a:spcBef>
                <a:spcPts val="0"/>
              </a:spcBef>
              <a:buNone/>
              <a:defRPr sz="1000"/>
            </a:lvl3pPr>
            <a:lvl4pPr indent="0" lvl="3" rtl="0">
              <a:spcBef>
                <a:spcPts val="0"/>
              </a:spcBef>
              <a:buNone/>
              <a:defRPr sz="1000"/>
            </a:lvl4pPr>
            <a:lvl5pPr indent="0" lvl="4" rtl="0">
              <a:spcBef>
                <a:spcPts val="0"/>
              </a:spcBef>
              <a:buNone/>
              <a:defRPr sz="1000"/>
            </a:lvl5pPr>
            <a:lvl6pPr indent="0" lvl="5" rtl="0">
              <a:spcBef>
                <a:spcPts val="0"/>
              </a:spcBef>
              <a:buNone/>
              <a:defRPr sz="1000"/>
            </a:lvl6pPr>
            <a:lvl7pPr indent="0" lvl="6" rtl="0">
              <a:spcBef>
                <a:spcPts val="0"/>
              </a:spcBef>
              <a:buNone/>
              <a:defRPr sz="1000"/>
            </a:lvl7pPr>
            <a:lvl8pPr indent="0" lvl="7" rtl="0">
              <a:spcBef>
                <a:spcPts val="0"/>
              </a:spcBef>
              <a:buNone/>
              <a:defRPr sz="1000"/>
            </a:lvl8pPr>
            <a:lvl9pPr indent="0" lvl="8" rtl="0">
              <a:spcBef>
                <a:spcPts val="0"/>
              </a:spcBef>
              <a:buNone/>
              <a:defRPr sz="1000"/>
            </a:lvl9pPr>
          </a:lstStyle>
          <a:p/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29842" y="1260873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191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838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257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676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095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933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352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2" type="body"/>
          </p:nvPr>
        </p:nvSpPr>
        <p:spPr>
          <a:xfrm>
            <a:off x="629842" y="1878808"/>
            <a:ext cx="3868500" cy="2763299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-38100" lvl="0" marL="20320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622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1041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460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1879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298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717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1369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55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3" type="body"/>
          </p:nvPr>
        </p:nvSpPr>
        <p:spPr>
          <a:xfrm>
            <a:off x="4629155" y="1260873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191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838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257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676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095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933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352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4" type="body"/>
          </p:nvPr>
        </p:nvSpPr>
        <p:spPr>
          <a:xfrm>
            <a:off x="4629155" y="1878808"/>
            <a:ext cx="3887400" cy="2763299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-38100" lvl="0" marL="20320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622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1041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460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1879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298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717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1369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55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0" type="dt"/>
          </p:nvPr>
        </p:nvSpPr>
        <p:spPr>
          <a:xfrm>
            <a:off x="628650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6457955" y="4767269"/>
            <a:ext cx="20573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rIns="53225" wrap="square" tIns="266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Solo el título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000"/>
            </a:lvl2pPr>
            <a:lvl3pPr indent="0" lvl="2" rtl="0">
              <a:spcBef>
                <a:spcPts val="0"/>
              </a:spcBef>
              <a:buNone/>
              <a:defRPr sz="1000"/>
            </a:lvl3pPr>
            <a:lvl4pPr indent="0" lvl="3" rtl="0">
              <a:spcBef>
                <a:spcPts val="0"/>
              </a:spcBef>
              <a:buNone/>
              <a:defRPr sz="1000"/>
            </a:lvl4pPr>
            <a:lvl5pPr indent="0" lvl="4" rtl="0">
              <a:spcBef>
                <a:spcPts val="0"/>
              </a:spcBef>
              <a:buNone/>
              <a:defRPr sz="1000"/>
            </a:lvl5pPr>
            <a:lvl6pPr indent="0" lvl="5" rtl="0">
              <a:spcBef>
                <a:spcPts val="0"/>
              </a:spcBef>
              <a:buNone/>
              <a:defRPr sz="1000"/>
            </a:lvl6pPr>
            <a:lvl7pPr indent="0" lvl="6" rtl="0">
              <a:spcBef>
                <a:spcPts val="0"/>
              </a:spcBef>
              <a:buNone/>
              <a:defRPr sz="1000"/>
            </a:lvl7pPr>
            <a:lvl8pPr indent="0" lvl="7" rtl="0">
              <a:spcBef>
                <a:spcPts val="0"/>
              </a:spcBef>
              <a:buNone/>
              <a:defRPr sz="1000"/>
            </a:lvl8pPr>
            <a:lvl9pPr indent="0" lvl="8" rtl="0">
              <a:spcBef>
                <a:spcPts val="0"/>
              </a:spcBef>
              <a:buNone/>
              <a:defRPr sz="1000"/>
            </a:lvl9pPr>
          </a:lstStyle>
          <a:p/>
        </p:txBody>
      </p:sp>
      <p:sp>
        <p:nvSpPr>
          <p:cNvPr id="93" name="Shape 93"/>
          <p:cNvSpPr txBox="1"/>
          <p:nvPr>
            <p:ph idx="10" type="dt"/>
          </p:nvPr>
        </p:nvSpPr>
        <p:spPr>
          <a:xfrm>
            <a:off x="628650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6457955" y="4767269"/>
            <a:ext cx="20573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rIns="53225" wrap="square" tIns="266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En blanco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idx="10" type="dt"/>
          </p:nvPr>
        </p:nvSpPr>
        <p:spPr>
          <a:xfrm>
            <a:off x="628650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2" type="sldNum"/>
          </p:nvPr>
        </p:nvSpPr>
        <p:spPr>
          <a:xfrm>
            <a:off x="6457955" y="4767269"/>
            <a:ext cx="20573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rIns="53225" wrap="square" tIns="266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ido con título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000"/>
            </a:lvl2pPr>
            <a:lvl3pPr indent="0" lvl="2" rtl="0">
              <a:spcBef>
                <a:spcPts val="0"/>
              </a:spcBef>
              <a:buNone/>
              <a:defRPr sz="1000"/>
            </a:lvl3pPr>
            <a:lvl4pPr indent="0" lvl="3" rtl="0">
              <a:spcBef>
                <a:spcPts val="0"/>
              </a:spcBef>
              <a:buNone/>
              <a:defRPr sz="1000"/>
            </a:lvl4pPr>
            <a:lvl5pPr indent="0" lvl="4" rtl="0">
              <a:spcBef>
                <a:spcPts val="0"/>
              </a:spcBef>
              <a:buNone/>
              <a:defRPr sz="1000"/>
            </a:lvl5pPr>
            <a:lvl6pPr indent="0" lvl="5" rtl="0">
              <a:spcBef>
                <a:spcPts val="0"/>
              </a:spcBef>
              <a:buNone/>
              <a:defRPr sz="1000"/>
            </a:lvl6pPr>
            <a:lvl7pPr indent="0" lvl="6" rtl="0">
              <a:spcBef>
                <a:spcPts val="0"/>
              </a:spcBef>
              <a:buNone/>
              <a:defRPr sz="1000"/>
            </a:lvl7pPr>
            <a:lvl8pPr indent="0" lvl="7" rtl="0">
              <a:spcBef>
                <a:spcPts val="0"/>
              </a:spcBef>
              <a:buNone/>
              <a:defRPr sz="1000"/>
            </a:lvl8pPr>
            <a:lvl9pPr indent="0" lvl="8" rtl="0">
              <a:spcBef>
                <a:spcPts val="0"/>
              </a:spcBef>
              <a:buNone/>
              <a:defRPr sz="1000"/>
            </a:lvl9pPr>
          </a:lstStyle>
          <a:p/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887394" y="740570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-12700" lvl="0" marL="20320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0800" lvl="1" marL="622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63500" lvl="2" marL="1041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460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879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2298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717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31369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355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2" type="body"/>
          </p:nvPr>
        </p:nvSpPr>
        <p:spPr>
          <a:xfrm>
            <a:off x="629841" y="1543051"/>
            <a:ext cx="2949000" cy="2858699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191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838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257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676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095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933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352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0" type="dt"/>
          </p:nvPr>
        </p:nvSpPr>
        <p:spPr>
          <a:xfrm>
            <a:off x="628650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6457955" y="4767269"/>
            <a:ext cx="20573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rIns="53225" wrap="square" tIns="266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Imagen con título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000"/>
            </a:lvl2pPr>
            <a:lvl3pPr indent="0" lvl="2" rtl="0">
              <a:spcBef>
                <a:spcPts val="0"/>
              </a:spcBef>
              <a:buNone/>
              <a:defRPr sz="1000"/>
            </a:lvl3pPr>
            <a:lvl4pPr indent="0" lvl="3" rtl="0">
              <a:spcBef>
                <a:spcPts val="0"/>
              </a:spcBef>
              <a:buNone/>
              <a:defRPr sz="1000"/>
            </a:lvl4pPr>
            <a:lvl5pPr indent="0" lvl="4" rtl="0">
              <a:spcBef>
                <a:spcPts val="0"/>
              </a:spcBef>
              <a:buNone/>
              <a:defRPr sz="1000"/>
            </a:lvl5pPr>
            <a:lvl6pPr indent="0" lvl="5" rtl="0">
              <a:spcBef>
                <a:spcPts val="0"/>
              </a:spcBef>
              <a:buNone/>
              <a:defRPr sz="1000"/>
            </a:lvl6pPr>
            <a:lvl7pPr indent="0" lvl="6" rtl="0">
              <a:spcBef>
                <a:spcPts val="0"/>
              </a:spcBef>
              <a:buNone/>
              <a:defRPr sz="1000"/>
            </a:lvl7pPr>
            <a:lvl8pPr indent="0" lvl="7" rtl="0">
              <a:spcBef>
                <a:spcPts val="0"/>
              </a:spcBef>
              <a:buNone/>
              <a:defRPr sz="1000"/>
            </a:lvl8pPr>
            <a:lvl9pPr indent="0" lvl="8" rtl="0">
              <a:spcBef>
                <a:spcPts val="0"/>
              </a:spcBef>
              <a:buNone/>
              <a:defRPr sz="1000"/>
            </a:lvl9pPr>
          </a:lstStyle>
          <a:p/>
        </p:txBody>
      </p:sp>
      <p:sp>
        <p:nvSpPr>
          <p:cNvPr id="109" name="Shape 109"/>
          <p:cNvSpPr/>
          <p:nvPr>
            <p:ph idx="2" type="pic"/>
          </p:nvPr>
        </p:nvSpPr>
        <p:spPr>
          <a:xfrm>
            <a:off x="3887394" y="740570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SzPct val="27586"/>
              <a:buFont typeface="Arial"/>
              <a:buNone/>
              <a:defRPr b="0" i="0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191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30769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838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36363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257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44444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676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44444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095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44444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44444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933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44444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352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44444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29841" y="1543051"/>
            <a:ext cx="2949000" cy="2858699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191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838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257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676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095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933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352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0" type="dt"/>
          </p:nvPr>
        </p:nvSpPr>
        <p:spPr>
          <a:xfrm>
            <a:off x="628650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2" type="sldNum"/>
          </p:nvPr>
        </p:nvSpPr>
        <p:spPr>
          <a:xfrm>
            <a:off x="6457955" y="4767269"/>
            <a:ext cx="20573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rIns="53225" wrap="square" tIns="266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ítulo y texto vertical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000"/>
            </a:lvl2pPr>
            <a:lvl3pPr indent="0" lvl="2" rtl="0">
              <a:spcBef>
                <a:spcPts val="0"/>
              </a:spcBef>
              <a:buNone/>
              <a:defRPr sz="1000"/>
            </a:lvl3pPr>
            <a:lvl4pPr indent="0" lvl="3" rtl="0">
              <a:spcBef>
                <a:spcPts val="0"/>
              </a:spcBef>
              <a:buNone/>
              <a:defRPr sz="1000"/>
            </a:lvl4pPr>
            <a:lvl5pPr indent="0" lvl="4" rtl="0">
              <a:spcBef>
                <a:spcPts val="0"/>
              </a:spcBef>
              <a:buNone/>
              <a:defRPr sz="1000"/>
            </a:lvl5pPr>
            <a:lvl6pPr indent="0" lvl="5" rtl="0">
              <a:spcBef>
                <a:spcPts val="0"/>
              </a:spcBef>
              <a:buNone/>
              <a:defRPr sz="1000"/>
            </a:lvl6pPr>
            <a:lvl7pPr indent="0" lvl="6" rtl="0">
              <a:spcBef>
                <a:spcPts val="0"/>
              </a:spcBef>
              <a:buNone/>
              <a:defRPr sz="1000"/>
            </a:lvl7pPr>
            <a:lvl8pPr indent="0" lvl="7" rtl="0">
              <a:spcBef>
                <a:spcPts val="0"/>
              </a:spcBef>
              <a:buNone/>
              <a:defRPr sz="1000"/>
            </a:lvl8pPr>
            <a:lvl9pPr indent="0" lvl="8" rtl="0">
              <a:spcBef>
                <a:spcPts val="0"/>
              </a:spcBef>
              <a:buNone/>
              <a:defRPr sz="1000"/>
            </a:lvl9pPr>
          </a:lstStyle>
          <a:p/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 rot="5400000">
            <a:off x="2940307" y="-942429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-38100" lvl="0" marL="20320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622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1041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460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1879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298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717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1369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55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0" type="dt"/>
          </p:nvPr>
        </p:nvSpPr>
        <p:spPr>
          <a:xfrm>
            <a:off x="628650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9" name="Shape 119"/>
          <p:cNvSpPr txBox="1"/>
          <p:nvPr>
            <p:ph idx="12" type="sldNum"/>
          </p:nvPr>
        </p:nvSpPr>
        <p:spPr>
          <a:xfrm>
            <a:off x="6457955" y="4767269"/>
            <a:ext cx="20573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rIns="53225" wrap="square" tIns="266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Título vertical y texto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 rot="5400000">
            <a:off x="5350057" y="1467543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000"/>
            </a:lvl2pPr>
            <a:lvl3pPr indent="0" lvl="2" rtl="0">
              <a:spcBef>
                <a:spcPts val="0"/>
              </a:spcBef>
              <a:buNone/>
              <a:defRPr sz="1000"/>
            </a:lvl3pPr>
            <a:lvl4pPr indent="0" lvl="3" rtl="0">
              <a:spcBef>
                <a:spcPts val="0"/>
              </a:spcBef>
              <a:buNone/>
              <a:defRPr sz="1000"/>
            </a:lvl4pPr>
            <a:lvl5pPr indent="0" lvl="4" rtl="0">
              <a:spcBef>
                <a:spcPts val="0"/>
              </a:spcBef>
              <a:buNone/>
              <a:defRPr sz="1000"/>
            </a:lvl5pPr>
            <a:lvl6pPr indent="0" lvl="5" rtl="0">
              <a:spcBef>
                <a:spcPts val="0"/>
              </a:spcBef>
              <a:buNone/>
              <a:defRPr sz="1000"/>
            </a:lvl6pPr>
            <a:lvl7pPr indent="0" lvl="6" rtl="0">
              <a:spcBef>
                <a:spcPts val="0"/>
              </a:spcBef>
              <a:buNone/>
              <a:defRPr sz="1000"/>
            </a:lvl7pPr>
            <a:lvl8pPr indent="0" lvl="7" rtl="0">
              <a:spcBef>
                <a:spcPts val="0"/>
              </a:spcBef>
              <a:buNone/>
              <a:defRPr sz="1000"/>
            </a:lvl8pPr>
            <a:lvl9pPr indent="0" lvl="8" rtl="0">
              <a:spcBef>
                <a:spcPts val="0"/>
              </a:spcBef>
              <a:buNone/>
              <a:defRPr sz="1000"/>
            </a:lvl9pPr>
          </a:lstStyle>
          <a:p/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 rot="5400000">
            <a:off x="1349630" y="-446906"/>
            <a:ext cx="4359000" cy="58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-38100" lvl="0" marL="20320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622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1041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460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1879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298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717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1369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55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10" type="dt"/>
          </p:nvPr>
        </p:nvSpPr>
        <p:spPr>
          <a:xfrm>
            <a:off x="628650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2" type="sldNum"/>
          </p:nvPr>
        </p:nvSpPr>
        <p:spPr>
          <a:xfrm>
            <a:off x="6457955" y="4767269"/>
            <a:ext cx="20573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rIns="53225" wrap="square" tIns="266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-419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SzPct val="80000"/>
              <a:buNone/>
              <a:defRPr sz="1000"/>
            </a:lvl2pPr>
            <a:lvl3pPr indent="0" lvl="2" rtl="0">
              <a:spcBef>
                <a:spcPts val="0"/>
              </a:spcBef>
              <a:buSzPct val="80000"/>
              <a:buNone/>
              <a:defRPr sz="1000"/>
            </a:lvl3pPr>
            <a:lvl4pPr indent="0" lvl="3" rtl="0">
              <a:spcBef>
                <a:spcPts val="0"/>
              </a:spcBef>
              <a:buSzPct val="80000"/>
              <a:buNone/>
              <a:defRPr sz="1000"/>
            </a:lvl4pPr>
            <a:lvl5pPr indent="0" lvl="4" rtl="0">
              <a:spcBef>
                <a:spcPts val="0"/>
              </a:spcBef>
              <a:buSzPct val="80000"/>
              <a:buNone/>
              <a:defRPr sz="1000"/>
            </a:lvl5pPr>
            <a:lvl6pPr indent="0" lvl="5" rtl="0">
              <a:spcBef>
                <a:spcPts val="0"/>
              </a:spcBef>
              <a:buSzPct val="80000"/>
              <a:buNone/>
              <a:defRPr sz="1000"/>
            </a:lvl6pPr>
            <a:lvl7pPr indent="0" lvl="6" rtl="0">
              <a:spcBef>
                <a:spcPts val="0"/>
              </a:spcBef>
              <a:buSzPct val="80000"/>
              <a:buNone/>
              <a:defRPr sz="1000"/>
            </a:lvl7pPr>
            <a:lvl8pPr indent="0" lvl="7" rtl="0">
              <a:spcBef>
                <a:spcPts val="0"/>
              </a:spcBef>
              <a:buSzPct val="80000"/>
              <a:buNone/>
              <a:defRPr sz="1000"/>
            </a:lvl8pPr>
            <a:lvl9pPr indent="0" lvl="8" rtl="0">
              <a:spcBef>
                <a:spcPts val="0"/>
              </a:spcBef>
              <a:buSzPct val="80000"/>
              <a:buNone/>
              <a:defRPr sz="1000"/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28650" y="1369220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-38100" lvl="0" marL="20320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622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1041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460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1879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298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717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1369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55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0" type="dt"/>
          </p:nvPr>
        </p:nvSpPr>
        <p:spPr>
          <a:xfrm>
            <a:off x="628650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spcBef>
                <a:spcPts val="0"/>
              </a:spcBef>
              <a:buSzPct val="72727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ctr">
              <a:spcBef>
                <a:spcPts val="0"/>
              </a:spcBef>
              <a:buSzPct val="72727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6457955" y="4767269"/>
            <a:ext cx="20573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rIns="53225" wrap="square" tIns="266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id="56" name="Shape 5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1837" y="4714638"/>
            <a:ext cx="9147600" cy="4293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r-pkgs.had.co.nz/git.html" TargetMode="External"/><Relationship Id="rId4" Type="http://schemas.openxmlformats.org/officeDocument/2006/relationships/hyperlink" Target="https://www.rstudio.com/resources/webinars/collaboration-and-time-travel-version-control-with-git-github-and-rstudio/" TargetMode="External"/><Relationship Id="rId5" Type="http://schemas.openxmlformats.org/officeDocument/2006/relationships/hyperlink" Target="https://rogerdudler.github.io/git-guide/" TargetMode="External"/><Relationship Id="rId6" Type="http://schemas.openxmlformats.org/officeDocument/2006/relationships/hyperlink" Target="https://help.github.com/" TargetMode="External"/><Relationship Id="rId7" Type="http://schemas.openxmlformats.org/officeDocument/2006/relationships/hyperlink" Target="https://speakerdeck.com/alicebartlett/git-for-humans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-for-windows.github.io/" TargetMode="External"/><Relationship Id="rId4" Type="http://schemas.openxmlformats.org/officeDocument/2006/relationships/hyperlink" Target="https://git-scm.com/download/mac" TargetMode="External"/><Relationship Id="rId5" Type="http://schemas.openxmlformats.org/officeDocument/2006/relationships/hyperlink" Target="https://git-scm.com/book/en/v2/Getting-Started-Installing-Git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</p:spPr>
        <p:txBody>
          <a:bodyPr anchorCtr="0" anchor="ctr" bIns="53225" lIns="53225" rIns="53225" wrap="square" tIns="532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Fuentes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28650" y="1369220"/>
            <a:ext cx="7886700" cy="3263400"/>
          </a:xfrm>
          <a:prstGeom prst="rect">
            <a:avLst/>
          </a:prstGeom>
        </p:spPr>
        <p:txBody>
          <a:bodyPr anchorCtr="0" anchor="t" bIns="53225" lIns="53225" rIns="53225" wrap="square" tIns="532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 u="sng">
                <a:solidFill>
                  <a:schemeClr val="hlink"/>
                </a:solidFill>
                <a:hlinkClick r:id="rId3"/>
              </a:rPr>
              <a:t>http://r-pkgs.had.co.nz/git.html</a:t>
            </a:r>
          </a:p>
          <a:p>
            <a:pPr lvl="0">
              <a:spcBef>
                <a:spcPts val="0"/>
              </a:spcBef>
              <a:buNone/>
            </a:pPr>
            <a:r>
              <a:rPr lang="es-419" u="sng">
                <a:solidFill>
                  <a:schemeClr val="hlink"/>
                </a:solidFill>
                <a:hlinkClick r:id="rId4"/>
              </a:rPr>
              <a:t>https://www.rstudio.com/resources/webinars/collaboration-and-time-travel-version-control-with-git-github-and-rstudio/</a:t>
            </a:r>
          </a:p>
          <a:p>
            <a:pPr lvl="0">
              <a:spcBef>
                <a:spcPts val="0"/>
              </a:spcBef>
              <a:buNone/>
            </a:pPr>
            <a:r>
              <a:rPr lang="es-419" u="sng">
                <a:solidFill>
                  <a:schemeClr val="hlink"/>
                </a:solidFill>
                <a:hlinkClick r:id="rId5"/>
              </a:rPr>
              <a:t>https://rogerdudler.github.io/git-guide/</a:t>
            </a:r>
          </a:p>
          <a:p>
            <a:pPr lvl="0">
              <a:spcBef>
                <a:spcPts val="0"/>
              </a:spcBef>
              <a:buNone/>
            </a:pPr>
            <a:r>
              <a:rPr lang="es-419" u="sng">
                <a:solidFill>
                  <a:schemeClr val="hlink"/>
                </a:solidFill>
                <a:hlinkClick r:id="rId6"/>
              </a:rPr>
              <a:t>https://help.github.com/</a:t>
            </a:r>
          </a:p>
          <a:p>
            <a:pPr lvl="0">
              <a:spcBef>
                <a:spcPts val="0"/>
              </a:spcBef>
              <a:buNone/>
            </a:pPr>
            <a:r>
              <a:rPr lang="es-419" u="sng">
                <a:solidFill>
                  <a:schemeClr val="hlink"/>
                </a:solidFill>
                <a:hlinkClick r:id="rId7"/>
              </a:rPr>
              <a:t>https://speakerdeck.com/alicebartlett/git-for-humans</a:t>
            </a:r>
            <a:r>
              <a:rPr lang="es-419"/>
              <a:t>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</p:spPr>
        <p:txBody>
          <a:bodyPr anchorCtr="0" anchor="ctr" bIns="53225" lIns="53225" rIns="53225" wrap="square" tIns="532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Hacer un commit</a:t>
            </a:r>
          </a:p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28650" y="1369220"/>
            <a:ext cx="7886700" cy="3263400"/>
          </a:xfrm>
          <a:prstGeom prst="rect">
            <a:avLst/>
          </a:prstGeom>
        </p:spPr>
        <p:txBody>
          <a:bodyPr anchorCtr="0" anchor="t" bIns="53225" lIns="53225" rIns="53225" wrap="square" tIns="532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s-419"/>
              <a:t>hacer cambios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-419"/>
              <a:t>git status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-419"/>
              <a:t>git diff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-419"/>
              <a:t>git add</a:t>
            </a:r>
          </a:p>
          <a:p>
            <a:pPr indent="-228600" lvl="0" marL="457200">
              <a:spcBef>
                <a:spcPts val="0"/>
              </a:spcBef>
            </a:pPr>
            <a:r>
              <a:rPr lang="es-419"/>
              <a:t>git commit -m “&lt;mensaje&gt;”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</p:spPr>
        <p:txBody>
          <a:bodyPr anchorCtr="0" anchor="ctr" bIns="53225" lIns="53225" rIns="53225" wrap="square" tIns="532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Branch</a:t>
            </a:r>
          </a:p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28650" y="1369220"/>
            <a:ext cx="7886700" cy="3263400"/>
          </a:xfrm>
          <a:prstGeom prst="rect">
            <a:avLst/>
          </a:prstGeom>
        </p:spPr>
        <p:txBody>
          <a:bodyPr anchorCtr="0" anchor="t" bIns="53225" lIns="53225" rIns="53225" wrap="square" tIns="532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s-419"/>
              <a:t>Funciones</a:t>
            </a:r>
            <a:r>
              <a:rPr lang="es-419"/>
              <a:t> (features) </a:t>
            </a:r>
            <a:r>
              <a:rPr lang="es-419"/>
              <a:t>separado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-419"/>
              <a:t>git checkout -B &lt;name of branch&gt;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-419"/>
              <a:t>git push &lt;remote&gt; &lt;name of branch&gt;</a:t>
            </a:r>
          </a:p>
        </p:txBody>
      </p:sp>
      <p:pic>
        <p:nvPicPr>
          <p:cNvPr id="194" name="Shape 1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5075" y="0"/>
            <a:ext cx="2548911" cy="463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</p:spPr>
        <p:txBody>
          <a:bodyPr anchorCtr="0" anchor="ctr" bIns="53225" lIns="53225" rIns="53225" wrap="square" tIns="532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Pull Request</a:t>
            </a:r>
          </a:p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28650" y="1369220"/>
            <a:ext cx="7886700" cy="3263400"/>
          </a:xfrm>
          <a:prstGeom prst="rect">
            <a:avLst/>
          </a:prstGeom>
        </p:spPr>
        <p:txBody>
          <a:bodyPr anchorCtr="0" anchor="t" bIns="53225" lIns="53225" rIns="53225" wrap="square" tIns="532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s-419"/>
              <a:t>Título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-419"/>
              <a:t>De branch a branch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-419"/>
              <a:t>Descripción</a:t>
            </a:r>
            <a:r>
              <a:rPr lang="es-419"/>
              <a:t> de los cambios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-419"/>
              <a:t>Los cambios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-419"/>
              <a:t>Comentadores</a:t>
            </a:r>
          </a:p>
          <a:p>
            <a:pPr indent="-228600" lvl="0" marL="457200">
              <a:spcBef>
                <a:spcPts val="0"/>
              </a:spcBef>
            </a:pPr>
            <a:r>
              <a:rPr lang="es-419"/>
              <a:t>(opcional) labels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</p:spPr>
        <p:txBody>
          <a:bodyPr anchorCtr="0" anchor="ctr" bIns="53225" lIns="53225" rIns="53225" wrap="square" tIns="532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28650" y="1369220"/>
            <a:ext cx="7886700" cy="3263400"/>
          </a:xfrm>
          <a:prstGeom prst="rect">
            <a:avLst/>
          </a:prstGeom>
        </p:spPr>
        <p:txBody>
          <a:bodyPr anchorCtr="0" anchor="t" bIns="53225" lIns="53225" rIns="53225" wrap="square" tIns="532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07" name="Shape 2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290" y="0"/>
            <a:ext cx="888342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</p:spPr>
        <p:txBody>
          <a:bodyPr anchorCtr="0" anchor="ctr" bIns="53225" lIns="53225" rIns="53225" wrap="square" tIns="532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Rollback</a:t>
            </a:r>
          </a:p>
        </p:txBody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28650" y="1369220"/>
            <a:ext cx="7886700" cy="3263400"/>
          </a:xfrm>
          <a:prstGeom prst="rect">
            <a:avLst/>
          </a:prstGeom>
        </p:spPr>
        <p:txBody>
          <a:bodyPr anchorCtr="0" anchor="t" bIns="53225" lIns="53225" rIns="53225" wrap="square" tIns="532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s-419"/>
              <a:t>git checkout &lt;file_name&gt;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-419"/>
              <a:t>git checkout &lt;commit_sha&gt;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</p:spPr>
        <p:txBody>
          <a:bodyPr anchorCtr="0" anchor="ctr" bIns="53225" lIns="53225" rIns="53225" wrap="square" tIns="532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Conflictos</a:t>
            </a:r>
          </a:p>
        </p:txBody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28650" y="1369220"/>
            <a:ext cx="7886700" cy="3263400"/>
          </a:xfrm>
          <a:prstGeom prst="rect">
            <a:avLst/>
          </a:prstGeom>
        </p:spPr>
        <p:txBody>
          <a:bodyPr anchorCtr="0" anchor="t" bIns="53225" lIns="53225" rIns="53225" wrap="square" tIns="532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s-419"/>
              <a:t>Porque otra gente trabaja </a:t>
            </a:r>
            <a:r>
              <a:rPr lang="es-419"/>
              <a:t>también</a:t>
            </a:r>
            <a:r>
              <a:rPr lang="es-419"/>
              <a:t> en el mismo repositorio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-419"/>
              <a:t>git rebase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-419"/>
              <a:t>git add .</a:t>
            </a:r>
          </a:p>
          <a:p>
            <a:pPr indent="-228600" lvl="0" marL="457200">
              <a:spcBef>
                <a:spcPts val="0"/>
              </a:spcBef>
            </a:pPr>
            <a:r>
              <a:rPr lang="es-419"/>
              <a:t>git rebase --continue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Shape 2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2175" y="2"/>
            <a:ext cx="7159649" cy="206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Shape 2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6607" y="2069575"/>
            <a:ext cx="6910792" cy="2289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</p:spPr>
        <p:txBody>
          <a:bodyPr anchorCtr="0" anchor="ctr" bIns="53225" lIns="53225" rIns="53225" wrap="square" tIns="532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Cambiar entre branches</a:t>
            </a:r>
          </a:p>
        </p:txBody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628650" y="1369220"/>
            <a:ext cx="7886700" cy="3263400"/>
          </a:xfrm>
          <a:prstGeom prst="rect">
            <a:avLst/>
          </a:prstGeom>
        </p:spPr>
        <p:txBody>
          <a:bodyPr anchorCtr="0" anchor="t" bIns="53225" lIns="53225" rIns="53225" wrap="square" tIns="532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git stash</a:t>
            </a:r>
          </a:p>
          <a:p>
            <a:pPr lvl="0">
              <a:spcBef>
                <a:spcPts val="0"/>
              </a:spcBef>
              <a:buNone/>
            </a:pPr>
            <a:r>
              <a:rPr lang="es-419"/>
              <a:t>git stash pop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</p:spPr>
        <p:txBody>
          <a:bodyPr anchorCtr="0" anchor="ctr" bIns="53225" lIns="53225" rIns="53225" wrap="square" tIns="532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Archivos especiales</a:t>
            </a:r>
          </a:p>
        </p:txBody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628650" y="1369220"/>
            <a:ext cx="7886700" cy="3263400"/>
          </a:xfrm>
          <a:prstGeom prst="rect">
            <a:avLst/>
          </a:prstGeom>
        </p:spPr>
        <p:txBody>
          <a:bodyPr anchorCtr="0" anchor="t" bIns="53225" lIns="53225" rIns="53225" wrap="square" tIns="532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README.md</a:t>
            </a:r>
          </a:p>
          <a:p>
            <a:pPr lvl="0">
              <a:spcBef>
                <a:spcPts val="0"/>
              </a:spcBef>
              <a:buNone/>
            </a:pPr>
            <a:r>
              <a:rPr lang="es-419"/>
              <a:t>.gitignore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</p:spPr>
        <p:txBody>
          <a:bodyPr anchorCtr="0" anchor="ctr" bIns="53225" lIns="53225" rIns="53225" wrap="square" tIns="532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Ejercicio</a:t>
            </a:r>
          </a:p>
        </p:txBody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628650" y="1369220"/>
            <a:ext cx="7886700" cy="3263400"/>
          </a:xfrm>
          <a:prstGeom prst="rect">
            <a:avLst/>
          </a:prstGeom>
        </p:spPr>
        <p:txBody>
          <a:bodyPr anchorCtr="0" anchor="t" bIns="53225" lIns="53225" rIns="53225" wrap="square" tIns="532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Hacer un cambio en un de mis archivos y un PR al final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-419"/>
              <a:t>fork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-419"/>
              <a:t>branch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</p:spPr>
        <p:txBody>
          <a:bodyPr anchorCtr="0" anchor="ctr" bIns="53225" lIns="53225" rIns="53225" wrap="square" tIns="532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s-419"/>
              <a:t>Git</a:t>
            </a: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28650" y="1369220"/>
            <a:ext cx="7886700" cy="3263400"/>
          </a:xfrm>
          <a:prstGeom prst="rect">
            <a:avLst/>
          </a:prstGeom>
        </p:spPr>
        <p:txBody>
          <a:bodyPr anchorCtr="0" anchor="t" bIns="53225" lIns="53225" rIns="53225" wrap="square" tIns="532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s-419"/>
              <a:t>C</a:t>
            </a:r>
            <a:r>
              <a:rPr lang="es-419"/>
              <a:t>ontrol de versiones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-419"/>
              <a:t>Colaborar (otras personas o ‘future you’)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-419"/>
              <a:t>Hacer comentarios al código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-419"/>
              <a:t>Descentralizado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</p:spPr>
        <p:txBody>
          <a:bodyPr anchorCtr="0" anchor="ctr" bIns="53225" lIns="53225" rIns="53225" wrap="square" tIns="532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28650" y="1369220"/>
            <a:ext cx="7886700" cy="3263400"/>
          </a:xfrm>
          <a:prstGeom prst="rect">
            <a:avLst/>
          </a:prstGeom>
        </p:spPr>
        <p:txBody>
          <a:bodyPr anchorCtr="0" anchor="t" bIns="53225" lIns="53225" rIns="53225" wrap="square" tIns="532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s-419"/>
              <a:t>Seguridad: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-419"/>
              <a:t>Rollback es </a:t>
            </a:r>
            <a:r>
              <a:rPr lang="es-419"/>
              <a:t>fácil</a:t>
            </a:r>
            <a:r>
              <a:rPr lang="es-419"/>
              <a:t> (sin guardar en differente archivos)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rPr lang="es-419"/>
              <a:t>Colaborar:</a:t>
            </a:r>
          </a:p>
          <a:p>
            <a:pPr indent="-228600" lvl="0" marL="457200">
              <a:spcBef>
                <a:spcPts val="0"/>
              </a:spcBef>
            </a:pPr>
            <a:r>
              <a:rPr lang="es-419"/>
              <a:t>Issue tracking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</p:spPr>
        <p:txBody>
          <a:bodyPr anchorCtr="0" anchor="ctr" bIns="53225" lIns="53225" rIns="53225" wrap="square" tIns="532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Commit</a:t>
            </a: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28650" y="1369220"/>
            <a:ext cx="7886700" cy="3263400"/>
          </a:xfrm>
          <a:prstGeom prst="rect">
            <a:avLst/>
          </a:prstGeom>
        </p:spPr>
        <p:txBody>
          <a:bodyPr anchorCtr="0" anchor="t" bIns="53225" lIns="53225" rIns="53225" wrap="square" tIns="532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s-419"/>
              <a:t>P</a:t>
            </a:r>
            <a:r>
              <a:rPr lang="es-419"/>
              <a:t>equeño</a:t>
            </a:r>
            <a:r>
              <a:rPr lang="es-419"/>
              <a:t> </a:t>
            </a:r>
            <a:r>
              <a:rPr lang="es-419"/>
              <a:t>paquete</a:t>
            </a:r>
            <a:r>
              <a:rPr lang="es-419"/>
              <a:t> con cambios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-419"/>
              <a:t>Mensaje describir cual son las cambios</a:t>
            </a:r>
          </a:p>
          <a:p>
            <a:pPr indent="-228600" lvl="0" marL="457200">
              <a:spcBef>
                <a:spcPts val="0"/>
              </a:spcBef>
            </a:pPr>
            <a:r>
              <a:rPr lang="es-419"/>
              <a:t>Unica </a:t>
            </a:r>
            <a:r>
              <a:rPr lang="es-419"/>
              <a:t>identificación</a:t>
            </a:r>
            <a:r>
              <a:rPr lang="es-419"/>
              <a:t> (sha)</a:t>
            </a:r>
          </a:p>
        </p:txBody>
      </p:sp>
      <p:pic>
        <p:nvPicPr>
          <p:cNvPr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2174" y="273850"/>
            <a:ext cx="5913175" cy="276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</p:spPr>
        <p:txBody>
          <a:bodyPr anchorCtr="0" anchor="ctr" bIns="53225" lIns="53225" rIns="53225" wrap="square" tIns="532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Repository</a:t>
            </a:r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28650" y="1369220"/>
            <a:ext cx="7886700" cy="3263400"/>
          </a:xfrm>
          <a:prstGeom prst="rect">
            <a:avLst/>
          </a:prstGeom>
        </p:spPr>
        <p:txBody>
          <a:bodyPr anchorCtr="0" anchor="t" bIns="53225" lIns="53225" rIns="53225" wrap="square" tIns="532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Directorio con los archivos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2307"/>
              <a:buFont typeface="Arial"/>
              <a:buNone/>
            </a:pPr>
            <a:r>
              <a:rPr lang="es-419"/>
              <a:t>Historial</a:t>
            </a:r>
            <a:r>
              <a:rPr lang="es-419"/>
              <a:t> -&gt; Línea con todos los commits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</p:spPr>
        <p:txBody>
          <a:bodyPr anchorCtr="0" anchor="ctr" bIns="53225" lIns="53225" rIns="53225" wrap="square" tIns="532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History </a:t>
            </a:r>
            <a:r>
              <a:rPr lang="es-419"/>
              <a:t>example</a:t>
            </a:r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28650" y="1369220"/>
            <a:ext cx="7886700" cy="3263400"/>
          </a:xfrm>
          <a:prstGeom prst="rect">
            <a:avLst/>
          </a:prstGeom>
        </p:spPr>
        <p:txBody>
          <a:bodyPr anchorCtr="0" anchor="t" bIns="53225" lIns="53225" rIns="53225" wrap="square" tIns="532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63" name="Shape 1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47238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</p:spPr>
        <p:txBody>
          <a:bodyPr anchorCtr="0" anchor="ctr" bIns="53225" lIns="53225" rIns="53225" wrap="square" tIns="532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Instalar</a:t>
            </a:r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28650" y="1141675"/>
            <a:ext cx="7886700" cy="3491100"/>
          </a:xfrm>
          <a:prstGeom prst="rect">
            <a:avLst/>
          </a:prstGeom>
        </p:spPr>
        <p:txBody>
          <a:bodyPr anchorCtr="0" anchor="t" bIns="53225" lIns="53225" rIns="53225" wrap="square" tIns="532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windows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 u="sng">
                <a:solidFill>
                  <a:schemeClr val="hlink"/>
                </a:solidFill>
                <a:hlinkClick r:id="rId3"/>
              </a:rPr>
              <a:t>https://git-for-windows.github.io/</a:t>
            </a:r>
          </a:p>
          <a:p>
            <a:pPr lvl="0">
              <a:spcBef>
                <a:spcPts val="0"/>
              </a:spcBef>
              <a:buNone/>
            </a:pPr>
            <a:r>
              <a:rPr lang="es-419"/>
              <a:t>mac</a:t>
            </a:r>
          </a:p>
          <a:p>
            <a:pPr lvl="0">
              <a:spcBef>
                <a:spcPts val="0"/>
              </a:spcBef>
              <a:buNone/>
            </a:pPr>
            <a:r>
              <a:rPr lang="es-419" u="sng">
                <a:solidFill>
                  <a:schemeClr val="hlink"/>
                </a:solidFill>
                <a:hlinkClick r:id="rId4"/>
              </a:rPr>
              <a:t>https://git-scm.com/download/mac</a:t>
            </a:r>
          </a:p>
          <a:p>
            <a:pPr lvl="0">
              <a:spcBef>
                <a:spcPts val="0"/>
              </a:spcBef>
              <a:buNone/>
            </a:pPr>
            <a:r>
              <a:rPr lang="es-419"/>
              <a:t>linux</a:t>
            </a:r>
          </a:p>
          <a:p>
            <a:pPr lvl="0">
              <a:spcBef>
                <a:spcPts val="0"/>
              </a:spcBef>
              <a:buNone/>
            </a:pPr>
            <a:r>
              <a:rPr lang="es-419" u="sng">
                <a:solidFill>
                  <a:schemeClr val="hlink"/>
                </a:solidFill>
                <a:hlinkClick r:id="rId5"/>
              </a:rPr>
              <a:t>https://git-scm.com/book/en/v2/Getting-Started-Installing-Git</a:t>
            </a:r>
            <a:r>
              <a:rPr lang="es-419"/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</p:spPr>
        <p:txBody>
          <a:bodyPr anchorCtr="0" anchor="ctr" bIns="53225" lIns="53225" rIns="53225" wrap="square" tIns="532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E</a:t>
            </a:r>
            <a:r>
              <a:rPr lang="es-419"/>
              <a:t>mpezar</a:t>
            </a:r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28650" y="1369220"/>
            <a:ext cx="7886700" cy="3263400"/>
          </a:xfrm>
          <a:prstGeom prst="rect">
            <a:avLst/>
          </a:prstGeom>
        </p:spPr>
        <p:txBody>
          <a:bodyPr anchorCtr="0" anchor="t" bIns="53225" lIns="53225" rIns="53225" wrap="square" tIns="532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s-419"/>
              <a:t>N</a:t>
            </a:r>
            <a:r>
              <a:rPr b="1" lang="es-419"/>
              <a:t>uevo</a:t>
            </a:r>
          </a:p>
          <a:p>
            <a:pPr lvl="0">
              <a:spcBef>
                <a:spcPts val="0"/>
              </a:spcBef>
              <a:buNone/>
            </a:pPr>
            <a:r>
              <a:rPr lang="es-419"/>
              <a:t>git init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b="1" lang="es-419"/>
              <a:t>E</a:t>
            </a:r>
            <a:r>
              <a:rPr b="1" lang="es-419"/>
              <a:t>xiste</a:t>
            </a:r>
          </a:p>
          <a:p>
            <a:pPr lvl="0">
              <a:spcBef>
                <a:spcPts val="0"/>
              </a:spcBef>
              <a:buNone/>
            </a:pPr>
            <a:r>
              <a:rPr lang="es-419"/>
              <a:t>(opcional fork)</a:t>
            </a:r>
          </a:p>
          <a:p>
            <a:pPr lvl="0">
              <a:spcBef>
                <a:spcPts val="0"/>
              </a:spcBef>
              <a:buNone/>
            </a:pPr>
            <a:r>
              <a:rPr lang="es-419"/>
              <a:t>git clone &lt;link&gt;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</p:spPr>
        <p:txBody>
          <a:bodyPr anchorCtr="0" anchor="ctr" bIns="53225" lIns="53225" rIns="53225" wrap="square" tIns="532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Remotes</a:t>
            </a:r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28650" y="1369220"/>
            <a:ext cx="7886700" cy="3263400"/>
          </a:xfrm>
          <a:prstGeom prst="rect">
            <a:avLst/>
          </a:prstGeom>
        </p:spPr>
        <p:txBody>
          <a:bodyPr anchorCtr="0" anchor="t" bIns="53225" lIns="53225" rIns="53225" wrap="square" tIns="532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git remote</a:t>
            </a:r>
          </a:p>
          <a:p>
            <a:pPr lvl="0">
              <a:spcBef>
                <a:spcPts val="0"/>
              </a:spcBef>
              <a:buNone/>
            </a:pPr>
            <a:r>
              <a:rPr lang="es-419"/>
              <a:t>git remote add &lt;name&gt; &lt;link&gt;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s-419"/>
              <a:t>origin</a:t>
            </a:r>
          </a:p>
          <a:p>
            <a:pPr lvl="0">
              <a:spcBef>
                <a:spcPts val="0"/>
              </a:spcBef>
              <a:buNone/>
            </a:pPr>
            <a:r>
              <a:rPr lang="es-419"/>
              <a:t>upstream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BSGRUPO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