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escala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flixible vs interpretable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varianza -&gt; error depende el parte de data tu tienes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-&gt; el mundo real es diferente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supervised -&gt; tu sabes que es malo y bueno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unsupervised -&gt; tu no sabes que es malo o bueno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cluster ejample -&gt; 	scores de un prueba (tardea) 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s-419"/>
              <a:t>cuentos ganan gente en un pais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titanic, predictar el pensamiento depende el altura, resultados de estudiantes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Modelar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20704"/>
            <a:ext cx="9144001" cy="336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Precision and recall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800"/>
              <a:t>Precisión</a:t>
            </a:r>
            <a:r>
              <a:rPr lang="es-419" sz="1800"/>
              <a:t> = tp / (tp + fp)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Cuántas</a:t>
            </a:r>
            <a:r>
              <a:rPr lang="es-419" sz="1800"/>
              <a:t> realmente son positivas del total predecible positivo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(menos positivos -&gt; más precisión)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Recall = tp / (tp + fn)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De todos las casos positivos </a:t>
            </a:r>
            <a:r>
              <a:rPr lang="es-419" sz="1800"/>
              <a:t>cuántos</a:t>
            </a:r>
            <a:r>
              <a:rPr lang="es-419" sz="1800"/>
              <a:t> fueron </a:t>
            </a:r>
            <a:r>
              <a:rPr lang="es-419" sz="1800"/>
              <a:t>producidas</a:t>
            </a:r>
            <a:r>
              <a:rPr lang="es-419" sz="1800"/>
              <a:t> de manera positivo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(cada persona </a:t>
            </a:r>
            <a:r>
              <a:rPr lang="es-419" sz="1800"/>
              <a:t>sobrevive</a:t>
            </a:r>
            <a:r>
              <a:rPr lang="es-419" sz="1800"/>
              <a:t> -&gt; Recall = 100%)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Objetivo para hacer </a:t>
            </a:r>
            <a:r>
              <a:rPr lang="es-419"/>
              <a:t>modelos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predecir (prediction)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deducir (interference)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Errores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no reducible errores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reducible errores</a:t>
            </a:r>
          </a:p>
          <a:p>
            <a:pPr indent="-139700" lvl="0" marL="800100" rtl="0">
              <a:spcBef>
                <a:spcPts val="0"/>
              </a:spcBef>
            </a:pPr>
            <a:r>
              <a:rPr lang="es-419"/>
              <a:t>Bias (prejuicio)</a:t>
            </a:r>
          </a:p>
          <a:p>
            <a:pPr indent="-139700" lvl="0" marL="800100" rtl="0">
              <a:spcBef>
                <a:spcPts val="0"/>
              </a:spcBef>
            </a:pPr>
            <a:r>
              <a:rPr lang="es-419"/>
              <a:t>Variance (varianza)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37" y="558180"/>
            <a:ext cx="8001125" cy="402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90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s-419" sz="2600"/>
              <a:t>p-value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s-419"/>
              <a:t>H0 (null hypothesis)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		β0 = β1 = … = βp =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p-value es la probabilidad para observar una relación cuando H0 es verdad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 squared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92" y="1267998"/>
            <a:ext cx="4303221" cy="215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545" y="3419606"/>
            <a:ext cx="2501347" cy="91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adjusted R-squared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menor</a:t>
            </a:r>
            <a:r>
              <a:rPr lang="es-419"/>
              <a:t> o igual que R-squared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por cada variable que se agregue tendrán una sanción adicional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contra ‘overfitting’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ANOVA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residual sum of squares (RSS)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anova()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</a:t>
            </a:r>
            <a:r>
              <a:rPr lang="es-419"/>
              <a:t>xactitud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 proporción correcta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