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Linear model (modelo lineal)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81126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3810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Y ≈ β0 + β1 * X1 + β2 * X2 + . . . + βp * Xp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lm()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Predecir el retraso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Cual son los variables que tienen influencia en el retraso?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39700" lvl="1" marL="533400" rtl="0">
              <a:spcBef>
                <a:spcPts val="0"/>
              </a:spcBef>
            </a:pPr>
            <a:r>
              <a:rPr lang="es-419"/>
              <a:t>tratar con gráficos</a:t>
            </a:r>
          </a:p>
          <a:p>
            <a:pPr indent="-139700" lvl="1" marL="533400" rtl="0">
              <a:spcBef>
                <a:spcPts val="0"/>
              </a:spcBef>
            </a:pPr>
            <a:r>
              <a:rPr lang="es-419"/>
              <a:t>pensar en el contexto</a:t>
            </a:r>
          </a:p>
          <a:p>
            <a:pPr indent="-139700" lvl="1" marL="533400" rtl="0">
              <a:spcBef>
                <a:spcPts val="0"/>
              </a:spcBef>
            </a:pPr>
            <a:r>
              <a:rPr lang="es-419"/>
              <a:t>tratar con modelos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