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catogorias no tienen un order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diagnostico de enfermedad: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enfermedad grave y tratamiento sin riesgo -&gt; cutoff es pequeno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enfermedad pequeno  y tratimento con riesgos -&gt; cutoff es grande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Logistic Regression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Calcular </a:t>
            </a:r>
            <a:r>
              <a:rPr b="1" lang="es-419"/>
              <a:t>probabilidades</a:t>
            </a:r>
            <a:r>
              <a:rPr lang="es-419"/>
              <a:t> por cada categoría (0...1)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glm ( …, family = binomial 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431" y="3178970"/>
            <a:ext cx="3324480" cy="132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lm vs lr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37" y="1268050"/>
            <a:ext cx="7950524" cy="31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Cómo</a:t>
            </a:r>
            <a:r>
              <a:rPr lang="es-419"/>
              <a:t> </a:t>
            </a:r>
            <a:r>
              <a:rPr lang="es-419"/>
              <a:t>seleccionar</a:t>
            </a:r>
            <a:r>
              <a:rPr lang="es-419"/>
              <a:t> el cutoff?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depende el coste de False Positives vs True Negatives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