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Decision Trees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paquete: party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controls = ctree_control(mincriterion = 0.0001)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overfitting (sobrealimentación)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Random Forests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paquete: randomForest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Combinación de muchos ‘decision trees’ imperfectos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Bagging para obtener random datos por cada </a:t>
            </a:r>
            <a:r>
              <a:rPr lang="es-419"/>
              <a:t>árbol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Solo un parte de todos las variables por cada </a:t>
            </a:r>
            <a:r>
              <a:rPr lang="es-419"/>
              <a:t>árbol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-419"/>
              <a:t>ensemble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Random Forests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3810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No funciona con NA values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“Black box”</a:t>
            </a:r>
          </a:p>
          <a:p>
            <a:pPr indent="-3810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Necesita más datos</a:t>
            </a:r>
          </a:p>
          <a:p>
            <a:pPr indent="-3810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Requiere una gran cantidad de potencia computacional -&gt; hay un límite en los niveles de un factor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