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Tidy data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Cada variable es una columna</a:t>
            </a:r>
          </a:p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Cada observación es una fila</a:t>
            </a:r>
          </a:p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Cada valor es una celda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paquete de tidyr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https://www.rstudio.com/resources/cheatsheets/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Gathering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150"/>
            <a:ext cx="9144000" cy="285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Spreading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75" y="1268038"/>
            <a:ext cx="6858254" cy="320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Separating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27" y="1268046"/>
            <a:ext cx="6650344" cy="316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Uniting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75" y="1369231"/>
            <a:ext cx="6858252" cy="286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