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9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studio.com/resources/videos/happy-r-users-purrr-tutoria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300" cy="37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Purrr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800027" y="5672376"/>
            <a:ext cx="10800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https://www.rstudio.com/resources/videos/happy-r-users-purrr-tutorial/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.f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~ &lt;&lt; do something with .x &gt;&gt;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map(.x, .f = “some_name”) is the same as: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map(.x, .x[[“some_name”]])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map(.x, .f = some_function)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sapply() &amp; lapply() ?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return type of sapply()? 		It depends…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lapply() has the same functionality as map() but without it’s shortcuts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questions!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Which film (see films) has the most characters?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Create the planet_lookup vector from earlier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Which species has the most possible eye colors?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data frames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Make a data frame with: </a:t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name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films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episode_ids of the films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number of films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height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species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Put the film number in one string in one column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?paste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map2(.x, .y, .f, …)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length of .x and .y need to be the same!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problem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copy &amp; paste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for loop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(l/s) apply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purrr:map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programming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a programming paradigme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has some central concepts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but you do not need to know them to use purrr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load("../functional_programming/data/swapi.rda")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How many elements are in people?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Who is the first person in people?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What is the difference between people[1] and people[[1]]?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9"/>
              <a:t>map(.x, .f, …)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for each element of .x do .f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.x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-US"/>
              <a:t>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list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data frame (for each column)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starships has each character been in?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map(people, ___)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Do it for one element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Turn it into a recipe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Use map() to du is for all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name of each character homeworld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types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map() 				always returns a list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map_lgl() 		logical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map_int() 		integer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map_dbl() 	double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map_chr() 	character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walk()				nothing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heavy is each person?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using a typed version of map()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