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Diapositiva de títul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ítulo y obje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Encabezado de secció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os objeto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a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Solo el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En blanc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ido con títul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127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Imagen con títul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27586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0769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36363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4444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ítulo y texto vertical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ítulo vertical y tex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000"/>
            </a:lvl2pPr>
            <a:lvl3pPr indent="0" lvl="2" rtl="0">
              <a:spcBef>
                <a:spcPts val="0"/>
              </a:spcBef>
              <a:buNone/>
              <a:defRPr sz="1000"/>
            </a:lvl3pPr>
            <a:lvl4pPr indent="0" lvl="3" rtl="0">
              <a:spcBef>
                <a:spcPts val="0"/>
              </a:spcBef>
              <a:buNone/>
              <a:defRPr sz="1000"/>
            </a:lvl4pPr>
            <a:lvl5pPr indent="0" lvl="4" rtl="0">
              <a:spcBef>
                <a:spcPts val="0"/>
              </a:spcBef>
              <a:buNone/>
              <a:defRPr sz="1000"/>
            </a:lvl5pPr>
            <a:lvl6pPr indent="0" lvl="5" rtl="0">
              <a:spcBef>
                <a:spcPts val="0"/>
              </a:spcBef>
              <a:buNone/>
              <a:defRPr sz="1000"/>
            </a:lvl6pPr>
            <a:lvl7pPr indent="0" lvl="6" rtl="0">
              <a:spcBef>
                <a:spcPts val="0"/>
              </a:spcBef>
              <a:buNone/>
              <a:defRPr sz="1000"/>
            </a:lvl7pPr>
            <a:lvl8pPr indent="0" lvl="7" rtl="0">
              <a:spcBef>
                <a:spcPts val="0"/>
              </a:spcBef>
              <a:buNone/>
              <a:defRPr sz="1000"/>
            </a:lvl8pPr>
            <a:lvl9pPr indent="0" lvl="8" rtl="0">
              <a:spcBef>
                <a:spcPts val="0"/>
              </a:spcBef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80000"/>
              <a:buNone/>
              <a:defRPr sz="1000"/>
            </a:lvl2pPr>
            <a:lvl3pPr indent="0" lvl="2" rtl="0">
              <a:spcBef>
                <a:spcPts val="0"/>
              </a:spcBef>
              <a:buSzPct val="80000"/>
              <a:buNone/>
              <a:defRPr sz="1000"/>
            </a:lvl3pPr>
            <a:lvl4pPr indent="0" lvl="3" rtl="0">
              <a:spcBef>
                <a:spcPts val="0"/>
              </a:spcBef>
              <a:buSzPct val="80000"/>
              <a:buNone/>
              <a:defRPr sz="1000"/>
            </a:lvl4pPr>
            <a:lvl5pPr indent="0" lvl="4" rtl="0">
              <a:spcBef>
                <a:spcPts val="0"/>
              </a:spcBef>
              <a:buSzPct val="80000"/>
              <a:buNone/>
              <a:defRPr sz="1000"/>
            </a:lvl5pPr>
            <a:lvl6pPr indent="0" lvl="5" rtl="0">
              <a:spcBef>
                <a:spcPts val="0"/>
              </a:spcBef>
              <a:buSzPct val="80000"/>
              <a:buNone/>
              <a:defRPr sz="1000"/>
            </a:lvl6pPr>
            <a:lvl7pPr indent="0" lvl="6" rtl="0">
              <a:spcBef>
                <a:spcPts val="0"/>
              </a:spcBef>
              <a:buSzPct val="80000"/>
              <a:buNone/>
              <a:defRPr sz="1000"/>
            </a:lvl7pPr>
            <a:lvl8pPr indent="0" lvl="7" rtl="0">
              <a:spcBef>
                <a:spcPts val="0"/>
              </a:spcBef>
              <a:buSzPct val="80000"/>
              <a:buNone/>
              <a:defRPr sz="1000"/>
            </a:lvl8pPr>
            <a:lvl9pPr indent="0" lvl="8" rtl="0">
              <a:spcBef>
                <a:spcPts val="0"/>
              </a:spcBef>
              <a:buSzPct val="800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rIns="53225" wrap="square" tIns="53225"/>
          <a:lstStyle>
            <a:lvl1pPr indent="-38100" lvl="0" marL="203200" marR="0" rtl="0" algn="l">
              <a:lnSpc>
                <a:spcPct val="90000"/>
              </a:lnSpc>
              <a:spcBef>
                <a:spcPts val="9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6223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041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4605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1879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2987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717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1369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55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l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rIns="53225" wrap="square" tIns="53225"/>
          <a:lstStyle>
            <a:lvl1pPr indent="0" lvl="0" marL="0" marR="0" rtl="0" algn="ctr">
              <a:spcBef>
                <a:spcPts val="0"/>
              </a:spcBef>
              <a:buSzPct val="72727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buSzPct val="57142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rIns="53225" wrap="square" tIns="266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419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600"/>
              <a:t>Pasos de un proyecto para analizar 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Clarificar, entender los datos y pensar sobre una </a:t>
            </a:r>
            <a:r>
              <a:rPr lang="es-419"/>
              <a:t>solución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Desarrollar</a:t>
            </a:r>
            <a:r>
              <a:rPr lang="es-419"/>
              <a:t>, hacer un modelo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Producir, </a:t>
            </a:r>
            <a:r>
              <a:rPr lang="es-419"/>
              <a:t>automatizar</a:t>
            </a:r>
            <a:r>
              <a:rPr lang="es-419"/>
              <a:t> e integrar el modelo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-419"/>
              <a:t>Presentar, </a:t>
            </a:r>
            <a:r>
              <a:rPr lang="es-419"/>
              <a:t>comunicar</a:t>
            </a:r>
            <a:r>
              <a:rPr lang="es-419"/>
              <a:t> el modelo con otras personas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Big Data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Velocity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Volume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Value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Variety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Veracity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Big data para R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Data &gt; 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010"/>
            <a:ext cx="9144001" cy="419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Subset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Solo la parte de datos que es interesante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s-419"/>
              <a:t>Sampling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Big data </a:t>
            </a:r>
            <a:r>
              <a:rPr lang="es-419"/>
              <a:t>gráficos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Solo sumarios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-419"/>
              <a:t>Hacer este sumarios en el base de datos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Muchos</a:t>
            </a:r>
            <a:r>
              <a:rPr lang="es-419"/>
              <a:t> </a:t>
            </a:r>
            <a:r>
              <a:rPr lang="es-419"/>
              <a:t>paquetes</a:t>
            </a:r>
            <a:r>
              <a:rPr lang="es-419"/>
              <a:t> para conectar a una base de datos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-419"/>
              <a:t>sparklyr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dbplyr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rIns="53225" wrap="square" tIns="532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/>
              <a:t>Ejercicio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rIns="53225" wrap="square" tIns="532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s-419"/>
              <a:t>hacer un </a:t>
            </a:r>
            <a:r>
              <a:rPr lang="es-419"/>
              <a:t>modelo</a:t>
            </a:r>
            <a:r>
              <a:rPr lang="es-419"/>
              <a:t> lineal para predicir arr_delay </a:t>
            </a:r>
            <a:r>
              <a:rPr lang="es-419"/>
              <a:t>utiliza</a:t>
            </a:r>
            <a:r>
              <a:rPr lang="es-419"/>
              <a:t> dep_delay y uniquecarrier</a:t>
            </a:r>
          </a:p>
          <a:p>
            <a:pPr indent="-228600" lvl="0" marL="457200">
              <a:spcBef>
                <a:spcPts val="0"/>
              </a:spcBef>
            </a:pPr>
            <a:r>
              <a:rPr lang="es-419"/>
              <a:t>mostrar en un </a:t>
            </a:r>
            <a:r>
              <a:rPr lang="es-419"/>
              <a:t>gráfico</a:t>
            </a:r>
            <a:r>
              <a:rPr lang="es-419"/>
              <a:t> los resultados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