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Big Data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Velocity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Volume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Value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Variety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Veracity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0"/>
            <a:ext cx="8515351" cy="46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Big data para R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Data &gt; 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010"/>
            <a:ext cx="9144001" cy="419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Subset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Solo la parte de datos que es interesante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Sampling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Computaciones en el base de datos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Hacer los computtiones en el base de datos y solo collect los resultados en R.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collect()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Big data </a:t>
            </a:r>
            <a:r>
              <a:rPr lang="es-419"/>
              <a:t>gráficos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Solo sumarios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Hacer este sumarios en el base de datos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dbplot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Muchos</a:t>
            </a:r>
            <a:r>
              <a:rPr lang="es-419"/>
              <a:t> </a:t>
            </a:r>
            <a:r>
              <a:rPr lang="es-419"/>
              <a:t>paquetes</a:t>
            </a:r>
            <a:r>
              <a:rPr lang="es-419"/>
              <a:t> para conectar a una base de datos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sparklyr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dbplyr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>
              <a:spcBef>
                <a:spcPts val="90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hacer un </a:t>
            </a:r>
            <a:r>
              <a:rPr lang="es-419"/>
              <a:t>modelo</a:t>
            </a:r>
            <a:r>
              <a:rPr lang="es-419"/>
              <a:t> lineal para predicir arr_delay </a:t>
            </a:r>
            <a:r>
              <a:rPr lang="es-419"/>
              <a:t>utiliza</a:t>
            </a:r>
            <a:r>
              <a:rPr lang="es-419"/>
              <a:t> dep_delay y uniquecarrier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mostrar en un </a:t>
            </a:r>
            <a:r>
              <a:rPr lang="es-419"/>
              <a:t>gráfico</a:t>
            </a:r>
            <a:r>
              <a:rPr lang="es-419"/>
              <a:t> los resultados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Connection tab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Mostrar todos los drivers que el system tiene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Cambiar entre </a:t>
            </a:r>
            <a:r>
              <a:rPr lang="es-419"/>
              <a:t>bases</a:t>
            </a:r>
            <a:r>
              <a:rPr lang="es-419"/>
              <a:t> de datos es muy </a:t>
            </a:r>
            <a:r>
              <a:rPr lang="es-419"/>
              <a:t>fácil</a:t>
            </a:r>
            <a:r>
              <a:rPr lang="es-419"/>
              <a:t>, solo necesita cambiar el connection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