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65795B-5A89-468B-A444-F22D9084C791}">
  <a:tblStyle styleId="{7565795B-5A89-468B-A444-F22D9084C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altura vs peso ejample, explorar, modelar, dos modelos, no tiene todos los gente en tu datos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fare, gender, peso, en vivo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66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b="0" i="0" sz="2600" u="none" cap="none" strike="noStrike">
                <a:solidFill>
                  <a:schemeClr val="dk1"/>
                </a:solidFill>
              </a:defRPr>
            </a:lvl1pPr>
            <a:lvl2pPr indent="-266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lphaL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67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667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667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667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85" name="Shape 185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687"/>
            <a:ext cx="9144001" cy="336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 (valores no disponible)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Borrar linea completa</a:t>
            </a:r>
            <a:endParaRPr/>
          </a:p>
          <a:p>
            <a:pPr indent="-304800" lvl="0" marL="2667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Reemplazar por la media, mediana o model</a:t>
            </a:r>
            <a:endParaRPr/>
          </a:p>
          <a:p>
            <a:pPr indent="-304800" lvl="0" marL="2667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Tiene significado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Correlacion != Causalidad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venta</a:t>
            </a:r>
            <a:r>
              <a:rPr lang="es-419"/>
              <a:t> de hielo es relacionada con los </a:t>
            </a:r>
            <a:r>
              <a:rPr lang="es-419"/>
              <a:t>ataques</a:t>
            </a:r>
            <a:r>
              <a:rPr lang="es-419"/>
              <a:t> de tiburón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variable de confusión → calor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Simpson’s paradox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91" y="1268042"/>
            <a:ext cx="4896609" cy="32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ggplot2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ggplot()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geom_*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aes()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discreta vs continua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factor()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Labels</a:t>
            </a:r>
            <a:r>
              <a:rPr lang="es-419"/>
              <a:t>	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title, necesitan poner la </a:t>
            </a:r>
            <a:r>
              <a:rPr lang="es-419"/>
              <a:t>conclusión</a:t>
            </a:r>
            <a:r>
              <a:rPr lang="es-419"/>
              <a:t> y no la </a:t>
            </a:r>
            <a:r>
              <a:rPr lang="es-419"/>
              <a:t>descripción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x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</a:t>
            </a:r>
            <a:r>
              <a:rPr lang="es-419"/>
              <a:t>imits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xlim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ylim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 </a:t>
            </a:r>
            <a:r>
              <a:rPr lang="es-419"/>
              <a:t>gráficos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*  Cuando el base de datos es muy grande necesita cambiar una variable a un variable discreta con cut()</a:t>
            </a:r>
            <a:endParaRPr/>
          </a:p>
        </p:txBody>
      </p:sp>
      <p:graphicFrame>
        <p:nvGraphicFramePr>
          <p:cNvPr id="239" name="Shape 239"/>
          <p:cNvGraphicFramePr/>
          <p:nvPr/>
        </p:nvGraphicFramePr>
        <p:xfrm>
          <a:off x="952500" y="13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{7565795B-5A89-468B-A444-F22D9084C791}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mejor </a:t>
                      </a:r>
                      <a:r>
                        <a:rPr b="1" lang="es-419"/>
                        <a:t>gráfico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discreta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discreta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geom_bar y facet_wrap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discreta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continua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geom_boxplot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continua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continua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geom_point*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%&gt;% pipe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sin(sqrt(log(10)))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10 %&gt;%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  log %&gt;%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  sqrt %&gt;%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  sin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dplyr</a:t>
            </a:r>
            <a:endParaRPr sz="3600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28651" y="12930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filtrar las observaciones (filter()).</a:t>
            </a:r>
            <a:endParaRPr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organizar las variables (arrange()).</a:t>
            </a:r>
            <a:endParaRPr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seleccionar las variables (select()).</a:t>
            </a:r>
            <a:endParaRPr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crear nuevas variables con funciones de variables ya  existentes (mutate()).</a:t>
            </a:r>
            <a:endParaRPr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agrupar variables (group_by())</a:t>
            </a:r>
            <a:endParaRPr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contraer muchos valores hasta un solo resumen (summarise()).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Más funciones útiles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slice()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nrow()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summary()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na.omit()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cut()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seq()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sample_frac() 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sample_n()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