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-419"/>
              <a:t>flights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library(nycflights13)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flights &lt;- as_data_frame(flights)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?flights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549283" y="-3"/>
            <a:ext cx="7886700" cy="51435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Cuales columnas tienen valores de NA?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Cuántos vuelos hay el 1 Enero 2013?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La distancia más grande en km! y con cual aeropuerto?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Cuantos destinos hay?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549283" y="-3"/>
            <a:ext cx="7886700" cy="51435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Cuales columnas tienen valores de NA?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	Una de las funciones </a:t>
            </a:r>
            <a:r>
              <a:rPr b="1" lang="es-419"/>
              <a:t>útiles</a:t>
            </a:r>
            <a:endParaRPr b="1"/>
          </a:p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Cuántos vuelos hay el 1 Enero 2013?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	filter(day == 1 &amp; month == 1)</a:t>
            </a:r>
            <a:endParaRPr b="1"/>
          </a:p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La distancia más grande en km! y con cual aeropuerto?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	mutate(distance_km = distance * 1.60934)</a:t>
            </a:r>
            <a:endParaRPr b="1"/>
          </a:p>
          <a:p>
            <a:pPr indent="-304800" lvl="0" marL="266700" rtl="0">
              <a:spcBef>
                <a:spcPts val="900"/>
              </a:spcBef>
              <a:spcAft>
                <a:spcPts val="0"/>
              </a:spcAft>
              <a:buSzPts val="2600"/>
              <a:buAutoNum type="arabicPeriod"/>
            </a:pPr>
            <a:r>
              <a:rPr lang="es-419"/>
              <a:t>Cuantos destinos hay?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	</a:t>
            </a:r>
            <a:r>
              <a:rPr b="1" lang="es-419"/>
              <a:t>group_by(dest)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28610" y="0"/>
            <a:ext cx="7886700" cy="51435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la mediana en la distancia por los vuelos con carrier es DL?</a:t>
            </a:r>
            <a:endParaRPr sz="18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	</a:t>
            </a:r>
            <a:endParaRPr b="1"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El destino más popular en Enero 2013?</a:t>
            </a:r>
            <a:endParaRPr sz="18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1800"/>
              <a:t>	</a:t>
            </a:r>
            <a:endParaRPr b="1"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Mostrar en un gráfico si hay más vuelos en retraso o a tiempo</a:t>
            </a:r>
            <a:endParaRPr sz="18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	</a:t>
            </a:r>
            <a:endParaRPr b="1"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Cuales son los tiempos más populares para salir?</a:t>
            </a:r>
            <a:endParaRPr sz="18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	</a:t>
            </a:r>
            <a:endParaRPr b="1"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Qué puedes decir sobre la distribución de arr_delay?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28610" y="0"/>
            <a:ext cx="7886700" cy="51435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la mediana en la distancia por los vuelos con carries es DL?</a:t>
            </a:r>
            <a:endParaRPr sz="18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	</a:t>
            </a:r>
            <a:r>
              <a:rPr b="1" lang="es-419" sz="1800"/>
              <a:t>summarise(meanDistance = mean(distance))</a:t>
            </a:r>
            <a:endParaRPr b="1"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El destino más popular en Enero 2013?</a:t>
            </a:r>
            <a:endParaRPr sz="18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1800"/>
              <a:t>	filter -&gt; group_by -&gt; summerise -&gt; arrange</a:t>
            </a:r>
            <a:endParaRPr b="1"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Mostrar en un gráfico si hay más vuelos en retraso o a tiempo</a:t>
            </a:r>
            <a:endParaRPr sz="18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	</a:t>
            </a:r>
            <a:r>
              <a:rPr b="1" lang="es-419" sz="1800"/>
              <a:t>aes(arr_delay &gt; 0)</a:t>
            </a:r>
            <a:endParaRPr b="1"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Cuales son los tiempos más populares para salir?</a:t>
            </a:r>
            <a:endParaRPr sz="18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00"/>
              <a:t>	</a:t>
            </a:r>
            <a:r>
              <a:rPr b="1" lang="es-419" sz="1800"/>
              <a:t>aes(hour)</a:t>
            </a:r>
            <a:endParaRPr b="1" sz="1800"/>
          </a:p>
          <a:p>
            <a:pPr indent="-254000" lvl="0" marL="266700" rtl="0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s-419" sz="1800"/>
              <a:t>Qué puedes decir sobre la distribución de arr_delay?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