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s-419"/>
              <a:t>iris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data(iris)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iris &lt;- as_data_frame(iris)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?iris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more: library(help = "datasets")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